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8" r:id="rId3"/>
    <p:sldId id="269" r:id="rId4"/>
    <p:sldId id="270" r:id="rId5"/>
    <p:sldId id="271" r:id="rId6"/>
    <p:sldId id="272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assoon Infant Md" panose="02000603050000020003" pitchFamily="50" charset="0"/>
      <p:regular r:id="rId14"/>
    </p:embeddedFont>
    <p:embeddedFont>
      <p:font typeface="Sassoon Infant Rg" panose="02000503030000020003" pitchFamily="50" charset="0"/>
      <p:regular r:id="rId15"/>
      <p:bold r:id="rId1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ACDDFC"/>
    <a:srgbClr val="21A6F9"/>
    <a:srgbClr val="1C1C1C"/>
    <a:srgbClr val="2898A8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6" autoAdjust="0"/>
    <p:restoredTop sz="94660"/>
  </p:normalViewPr>
  <p:slideViewPr>
    <p:cSldViewPr snapToGrid="0">
      <p:cViewPr varScale="1">
        <p:scale>
          <a:sx n="86" d="100"/>
          <a:sy n="86" d="100"/>
        </p:scale>
        <p:origin x="946" y="58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49A38D-A498-48B1-95CB-2F034028AF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0E5F02-00A3-4BA3-875E-053902F8FA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7B91B3-36C4-489F-8520-C69DEDF0F541}" type="datetimeFigureOut">
              <a:rPr lang="en-GB"/>
              <a:pPr>
                <a:defRPr/>
              </a:pPr>
              <a:t>21/01/2021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84763-9175-494D-8238-30E17223EF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0463F-17C0-4AF9-8919-752918FACC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276DA7-735F-4882-8647-77E79FFC0A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467CB8-0E64-49EC-8E2A-4687768691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2DD114-8AE8-433C-BCEA-C66F02DE7B0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4C0EFB-3ADE-4718-A6E7-93A0727CB313}" type="datetimeFigureOut">
              <a:rPr lang="en-GB"/>
              <a:pPr>
                <a:defRPr/>
              </a:pPr>
              <a:t>21/01/2021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A5A8D22-3A28-4B66-9273-371E2A6FD5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34580B6-17F2-4188-8B52-8C57C716B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75C85-1B74-463A-8922-DB76FC270B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EF894-A9A0-4005-B583-377A0B3858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95B14A6-8408-4D8D-AAA2-57C92396EC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>
            <a:extLst>
              <a:ext uri="{FF2B5EF4-FFF2-40B4-BE49-F238E27FC236}">
                <a16:creationId xmlns:a16="http://schemas.microsoft.com/office/drawing/2014/main" id="{92A8376B-207A-472C-A07F-680FAF0AADC3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2308225"/>
            <a:ext cx="8220075" cy="1647825"/>
          </a:xfrm>
          <a:prstGeom prst="roundRect">
            <a:avLst>
              <a:gd name="adj" fmla="val 9639"/>
            </a:avLst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6600" dirty="0">
                <a:latin typeface="Sassoon Infant Md" panose="02000603050000020003" pitchFamily="50" charset="0"/>
              </a:rPr>
              <a:t>I Spy…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latin typeface="Sassoon Infant Md" panose="02000603050000020003" pitchFamily="50" charset="0"/>
              </a:rPr>
              <a:t>Number Game</a:t>
            </a:r>
            <a:endParaRPr lang="en-GB" altLang="en-US" sz="6600" dirty="0">
              <a:latin typeface="Sassoon Infant Md" panose="02000603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8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A05CB109-F70B-433C-AFD3-BBE1543B6F2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E28DA5E3-198A-4389-8CE2-170D91120498}"/>
              </a:ext>
            </a:extLst>
          </p:cNvPr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7C14B7A7-665B-43A3-8188-E5DB0BC4C011}"/>
              </a:ext>
            </a:extLst>
          </p:cNvPr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9EE2E1F1-413E-4375-AF8B-9264A479DD43}"/>
              </a:ext>
            </a:extLst>
          </p:cNvPr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E5D5E891-4B37-4B17-8F99-200D301CDC95}"/>
              </a:ext>
            </a:extLst>
          </p:cNvPr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3EDA235B-ED7E-45AC-B9FA-886CFB0B15A6}"/>
              </a:ext>
            </a:extLst>
          </p:cNvPr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549A58EE-3731-49F4-B0D1-CEF20A5506A5}"/>
              </a:ext>
            </a:extLst>
          </p:cNvPr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77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B35D6FA9-1A19-497F-9B09-7E1B6BD8600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AAC2FC-4551-4046-BCC0-BB2D1EFCFC10}"/>
              </a:ext>
            </a:extLst>
          </p:cNvPr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D86C94-DD51-4C84-AAE3-1F675E3EAB6A}"/>
              </a:ext>
            </a:extLst>
          </p:cNvPr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50802-D1C5-42A7-B2E2-61BA116A7211}"/>
              </a:ext>
            </a:extLst>
          </p:cNvPr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FBBD05-BFFC-41FE-A22C-27ABD92CD2A2}"/>
              </a:ext>
            </a:extLst>
          </p:cNvPr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AC8A5C-7A2D-4870-A979-F982E0B8B61F}"/>
              </a:ext>
            </a:extLst>
          </p:cNvPr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436F12-2749-48B5-8C0B-61753B980ACF}"/>
              </a:ext>
            </a:extLst>
          </p:cNvPr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959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4D138C8-064D-4DBA-A305-5BB15AD94B3E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E6AB79AB-711E-41FD-845D-908B89422FA6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6F8DC9-8C03-476E-958D-0F61B0637E7E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1254C8-1613-4E10-B77B-8785AB8ADA8D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6D882302-7E23-45A3-92B4-C18E680A63C9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3572348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24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ED9F062-7C66-45B3-8BA3-8774A0E5744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058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75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09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93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61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94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71777E6B-4AAB-470D-8386-AFC179EEC46F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2DF79-7D58-40EC-8053-E992870DBC0E}"/>
              </a:ext>
            </a:extLst>
          </p:cNvPr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195887-098B-45C9-A7FE-D09FBC978C0B}"/>
              </a:ext>
            </a:extLst>
          </p:cNvPr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242E15-3FF7-4600-A982-BC84953D43DB}"/>
              </a:ext>
            </a:extLst>
          </p:cNvPr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318CDD-564C-4777-AA55-54EEE2D340FF}"/>
              </a:ext>
            </a:extLst>
          </p:cNvPr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850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2856554B-01ED-4AFF-917B-DD847FEEB22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8F1F55-6098-456F-945B-A16BBF5DB9CC}"/>
              </a:ext>
            </a:extLst>
          </p:cNvPr>
          <p:cNvSpPr/>
          <p:nvPr userDrawn="1"/>
        </p:nvSpPr>
        <p:spPr>
          <a:xfrm>
            <a:off x="503238" y="2501900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771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0F0E0F2-27CD-483A-BE9E-03DF9AC6F2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913B12F-651D-43BD-9493-94032F702B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4E64CEF7-4C41-4912-AB0D-884573B607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0026" y="53010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">
            <a:hlinkClick r:id="" action="ppaction://media"/>
            <a:extLst>
              <a:ext uri="{FF2B5EF4-FFF2-40B4-BE49-F238E27FC236}">
                <a16:creationId xmlns:a16="http://schemas.microsoft.com/office/drawing/2014/main" id="{0E54AFE8-F3F7-4DD2-842E-E3748C38C1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941" y="26377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">
            <a:hlinkClick r:id="" action="ppaction://media"/>
            <a:extLst>
              <a:ext uri="{FF2B5EF4-FFF2-40B4-BE49-F238E27FC236}">
                <a16:creationId xmlns:a16="http://schemas.microsoft.com/office/drawing/2014/main" id="{7E7175AD-DF92-4B1A-B113-6AC3E890C6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59501" y="29040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">
            <a:hlinkClick r:id="" action="ppaction://media"/>
            <a:extLst>
              <a:ext uri="{FF2B5EF4-FFF2-40B4-BE49-F238E27FC236}">
                <a16:creationId xmlns:a16="http://schemas.microsoft.com/office/drawing/2014/main" id="{59EA1620-5210-4336-901A-2A044F10BF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234" y="237139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">
            <a:hlinkClick r:id="" action="ppaction://media"/>
            <a:extLst>
              <a:ext uri="{FF2B5EF4-FFF2-40B4-BE49-F238E27FC236}">
                <a16:creationId xmlns:a16="http://schemas.microsoft.com/office/drawing/2014/main" id="{50B39A22-08B5-413E-B2E4-7B87647997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1160" y="29928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>
            <a:extLst>
              <a:ext uri="{FF2B5EF4-FFF2-40B4-BE49-F238E27FC236}">
                <a16:creationId xmlns:a16="http://schemas.microsoft.com/office/drawing/2014/main" id="{474934A8-41A0-486B-B3C1-015693FE1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1055688"/>
            <a:ext cx="87090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r>
              <a:rPr lang="en-US" altLang="en-US" sz="2800"/>
              <a:t>Can you make up your own number stories using the pictures. Here is an example:</a:t>
            </a:r>
          </a:p>
          <a:p>
            <a:endParaRPr lang="en-US" altLang="en-US" sz="2800"/>
          </a:p>
          <a:p>
            <a:endParaRPr lang="en-US" altLang="en-US" sz="2800"/>
          </a:p>
          <a:p>
            <a:r>
              <a:rPr lang="en-US" altLang="en-US" sz="2800"/>
              <a:t>At the beach:</a:t>
            </a:r>
          </a:p>
          <a:p>
            <a:endParaRPr lang="en-US" altLang="en-US" sz="2800"/>
          </a:p>
          <a:p>
            <a:r>
              <a:rPr lang="en-US" altLang="en-US" sz="2800"/>
              <a:t>There are 3 kites and 2 birds. How many altogether? </a:t>
            </a:r>
          </a:p>
          <a:p>
            <a:endParaRPr lang="en-US" altLang="en-US" sz="2800"/>
          </a:p>
          <a:p>
            <a:r>
              <a:rPr lang="en-US" altLang="en-US" sz="2800"/>
              <a:t>	3	+	2	=	5</a:t>
            </a:r>
          </a:p>
          <a:p>
            <a:endParaRPr lang="en-US" altLang="en-US"/>
          </a:p>
          <a:p>
            <a:endParaRPr lang="en-GB" altLang="en-US"/>
          </a:p>
        </p:txBody>
      </p:sp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id="{988330ED-0FE5-4DD0-B669-1192E0830F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197" y="56166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</TotalTime>
  <Words>43</Words>
  <Application>Microsoft Office PowerPoint</Application>
  <PresentationFormat>On-screen Show (4:3)</PresentationFormat>
  <Paragraphs>8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Sassoon Infant Rg</vt:lpstr>
      <vt:lpstr>Arial</vt:lpstr>
      <vt:lpstr>Calibri</vt:lpstr>
      <vt:lpstr>Sassoon Infant Md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Georgina Wray</cp:lastModifiedBy>
  <cp:revision>109</cp:revision>
  <dcterms:created xsi:type="dcterms:W3CDTF">2014-10-01T16:09:27Z</dcterms:created>
  <dcterms:modified xsi:type="dcterms:W3CDTF">2021-01-21T18:28:50Z</dcterms:modified>
</cp:coreProperties>
</file>