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8"/>
  </p:notesMasterIdLst>
  <p:sldIdLst>
    <p:sldId id="296" r:id="rId12"/>
    <p:sldId id="297" r:id="rId13"/>
    <p:sldId id="306" r:id="rId14"/>
    <p:sldId id="319" r:id="rId15"/>
    <p:sldId id="299" r:id="rId16"/>
    <p:sldId id="324" r:id="rId17"/>
    <p:sldId id="301" r:id="rId18"/>
    <p:sldId id="320" r:id="rId19"/>
    <p:sldId id="321" r:id="rId20"/>
    <p:sldId id="323" r:id="rId21"/>
    <p:sldId id="325" r:id="rId22"/>
    <p:sldId id="326" r:id="rId23"/>
    <p:sldId id="314" r:id="rId24"/>
    <p:sldId id="312" r:id="rId25"/>
    <p:sldId id="327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EB413E-E0D0-4589-B581-4194CF7E17AF}">
          <p14:sldIdLst>
            <p14:sldId id="296"/>
            <p14:sldId id="297"/>
            <p14:sldId id="306"/>
            <p14:sldId id="319"/>
            <p14:sldId id="299"/>
            <p14:sldId id="324"/>
            <p14:sldId id="301"/>
            <p14:sldId id="320"/>
            <p14:sldId id="321"/>
            <p14:sldId id="323"/>
            <p14:sldId id="325"/>
            <p14:sldId id="326"/>
          </p14:sldIdLst>
        </p14:section>
        <p14:section name="Untitled Section" id="{F8F10060-3EBB-4E0F-8FAE-76B3A106FD26}">
          <p14:sldIdLst>
            <p14:sldId id="314"/>
            <p14:sldId id="312"/>
            <p14:sldId id="327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1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0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0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28.png"/><Relationship Id="rId1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8.png"/><Relationship Id="rId3" Type="http://schemas.openxmlformats.org/officeDocument/2006/relationships/image" Target="../media/image32.png"/><Relationship Id="rId7" Type="http://schemas.openxmlformats.org/officeDocument/2006/relationships/image" Target="../media/image43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46.png"/><Relationship Id="rId10" Type="http://schemas.openxmlformats.org/officeDocument/2006/relationships/image" Target="../media/image39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5.png"/><Relationship Id="rId3" Type="http://schemas.openxmlformats.org/officeDocument/2006/relationships/image" Target="../media/image32.png"/><Relationship Id="rId7" Type="http://schemas.openxmlformats.org/officeDocument/2006/relationships/image" Target="../media/image53.png"/><Relationship Id="rId12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52.png"/><Relationship Id="rId11" Type="http://schemas.openxmlformats.org/officeDocument/2006/relationships/image" Target="../media/image47.png"/><Relationship Id="rId5" Type="http://schemas.openxmlformats.org/officeDocument/2006/relationships/image" Target="../media/image51.png"/><Relationship Id="rId10" Type="http://schemas.openxmlformats.org/officeDocument/2006/relationships/image" Target="../media/image39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4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2F18F8-2DE9-404C-A3C9-6D7636160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7058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6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54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blipFill>
                <a:blip r:embed="rId3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436563" y="3300436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6196" y="3264487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7" name="Can 36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n 37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5434622" y="527823"/>
            <a:ext cx="1221801" cy="1137539"/>
          </a:xfrm>
          <a:prstGeom prst="rect">
            <a:avLst/>
          </a:prstGeom>
        </p:spPr>
      </p:pic>
      <p:sp>
        <p:nvSpPr>
          <p:cNvPr id="42" name="Can 41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an 42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Can 5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Can 5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Can 5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Can 5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Can 6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Can 6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Can 6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56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62939"/>
              </p:ext>
            </p:extLst>
          </p:nvPr>
        </p:nvGraphicFramePr>
        <p:xfrm>
          <a:off x="851040" y="109436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004262" y="1128771"/>
            <a:ext cx="655934" cy="624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3016" y="4005827"/>
                <a:ext cx="19784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6" y="4005827"/>
                <a:ext cx="1978427" cy="646331"/>
              </a:xfrm>
              <a:prstGeom prst="rect">
                <a:avLst/>
              </a:prstGeom>
              <a:blipFill>
                <a:blip r:embed="rId3"/>
                <a:stretch>
                  <a:fillRect l="-9231" t="-16038" r="-830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332229" y="1787418"/>
            <a:ext cx="0" cy="108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18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blipFill>
                <a:blip r:embed="rId4"/>
                <a:stretch>
                  <a:fillRect l="-8264" t="-16981" r="-74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85925" y="4005827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24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5" y="4005827"/>
                <a:ext cx="2212465" cy="646331"/>
              </a:xfrm>
              <a:prstGeom prst="rect">
                <a:avLst/>
              </a:prstGeom>
              <a:blipFill>
                <a:blip r:embed="rId5"/>
                <a:stretch>
                  <a:fillRect l="-8540" t="-16038" r="-716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85924" y="4649101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48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4" y="4649101"/>
                <a:ext cx="2212465" cy="646331"/>
              </a:xfrm>
              <a:prstGeom prst="rect">
                <a:avLst/>
              </a:prstGeom>
              <a:blipFill>
                <a:blip r:embed="rId6"/>
                <a:stretch>
                  <a:fillRect l="-8540" t="-16981" r="-716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64833"/>
              </p:ext>
            </p:extLst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E1B2F95-8C4D-41AA-B2D5-B72B1B5E96C5}"/>
              </a:ext>
            </a:extLst>
          </p:cNvPr>
          <p:cNvSpPr txBox="1"/>
          <p:nvPr/>
        </p:nvSpPr>
        <p:spPr>
          <a:xfrm>
            <a:off x="851040" y="304800"/>
            <a:ext cx="7026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 you notice about these number sequences. How could this help you?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7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3257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13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0.32848 -0.0039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2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9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0178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387813" y="548713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813" y="548713"/>
                <a:ext cx="7848055" cy="523220"/>
              </a:xfrm>
              <a:prstGeom prst="rect">
                <a:avLst/>
              </a:prstGeom>
              <a:blipFill>
                <a:blip r:embed="rId3"/>
                <a:stretch>
                  <a:fillRect l="-16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ular Callout 23"/>
          <p:cNvSpPr/>
          <p:nvPr/>
        </p:nvSpPr>
        <p:spPr>
          <a:xfrm>
            <a:off x="3220337" y="1319012"/>
            <a:ext cx="3786791" cy="1014801"/>
          </a:xfrm>
          <a:prstGeom prst="wedgeRoundRectCallout">
            <a:avLst>
              <a:gd name="adj1" fmla="val 55992"/>
              <a:gd name="adj2" fmla="val -28710"/>
              <a:gd name="adj3" fmla="val 16667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29733" y="1358452"/>
                <a:ext cx="348338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I know that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 and this can help me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733" y="1358452"/>
                <a:ext cx="3483386" cy="954107"/>
              </a:xfrm>
              <a:prstGeom prst="rect">
                <a:avLst/>
              </a:prstGeom>
              <a:blipFill>
                <a:blip r:embed="rId4"/>
                <a:stretch>
                  <a:fillRect l="-3327" t="-6410" r="-5604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" name="Picture 9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9254" y="523146"/>
            <a:ext cx="1344759" cy="1690725"/>
          </a:xfrm>
          <a:prstGeom prst="rect">
            <a:avLst/>
          </a:prstGeom>
        </p:spPr>
      </p:pic>
      <p:cxnSp>
        <p:nvCxnSpPr>
          <p:cNvPr id="4" name="Straight Connector 3"/>
          <p:cNvCxnSpPr>
            <a:cxnSpLocks/>
          </p:cNvCxnSpPr>
          <p:nvPr/>
        </p:nvCxnSpPr>
        <p:spPr>
          <a:xfrm>
            <a:off x="3984396" y="4452709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368499" y="4487855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23403" y="4902034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</a:t>
                </a:r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403" y="4902034"/>
                <a:ext cx="970137" cy="523220"/>
              </a:xfrm>
              <a:prstGeom prst="rect">
                <a:avLst/>
              </a:prstGeom>
              <a:blipFill>
                <a:blip r:embed="rId6"/>
                <a:stretch>
                  <a:fillRect l="-12579" t="-10465" r="-1195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5002492" y="3275194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</a:t>
                </a:r>
                <a:endParaRPr lang="en-GB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492" y="3275194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0465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4687129" y="3721745"/>
            <a:ext cx="1347589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725125" y="4491861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109" name="Arc 108"/>
          <p:cNvSpPr/>
          <p:nvPr/>
        </p:nvSpPr>
        <p:spPr>
          <a:xfrm flipH="1">
            <a:off x="6033456" y="3725751"/>
            <a:ext cx="1347589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/>
              <p:cNvSpPr/>
              <p:nvPr/>
            </p:nvSpPr>
            <p:spPr>
              <a:xfrm>
                <a:off x="6348819" y="3263708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</a:t>
                </a:r>
                <a:endParaRPr lang="en-GB" dirty="0"/>
              </a:p>
            </p:txBody>
          </p:sp>
        </mc:Choice>
        <mc:Fallback xmlns="">
          <p:sp>
            <p:nvSpPr>
              <p:cNvPr id="160" name="Rectangle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819" y="3263708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2" name="Picture 16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5886" y="2516992"/>
            <a:ext cx="747045" cy="747045"/>
          </a:xfrm>
          <a:prstGeom prst="rect">
            <a:avLst/>
          </a:prstGeom>
        </p:spPr>
      </p:pic>
      <p:sp>
        <p:nvSpPr>
          <p:cNvPr id="163" name="TextBox 162"/>
          <p:cNvSpPr txBox="1"/>
          <p:nvPr/>
        </p:nvSpPr>
        <p:spPr>
          <a:xfrm>
            <a:off x="5667567" y="26346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37578" y="548713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9CEE11-F1A5-42DC-833E-51F622FD02B9}"/>
                  </a:ext>
                </a:extLst>
              </p:cNvPr>
              <p:cNvSpPr txBox="1"/>
              <p:nvPr/>
            </p:nvSpPr>
            <p:spPr>
              <a:xfrm>
                <a:off x="5117893" y="548713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9CEE11-F1A5-42DC-833E-51F622FD0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893" y="548713"/>
                <a:ext cx="7848055" cy="523220"/>
              </a:xfrm>
              <a:prstGeom prst="rect">
                <a:avLst/>
              </a:prstGeom>
              <a:blipFill>
                <a:blip r:embed="rId10"/>
                <a:stretch>
                  <a:fillRect l="-16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F43ADD94-3E32-49FB-8B4F-B7F85DF83DC6}"/>
              </a:ext>
            </a:extLst>
          </p:cNvPr>
          <p:cNvSpPr txBox="1"/>
          <p:nvPr/>
        </p:nvSpPr>
        <p:spPr>
          <a:xfrm>
            <a:off x="6345950" y="548713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7EF1C2-112F-49FA-BBCF-17DF5987E3B9}"/>
              </a:ext>
            </a:extLst>
          </p:cNvPr>
          <p:cNvSpPr txBox="1"/>
          <p:nvPr/>
        </p:nvSpPr>
        <p:spPr>
          <a:xfrm>
            <a:off x="7106617" y="4487855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1BC06B-04E3-4767-AED6-F1333E17B0F6}"/>
                  </a:ext>
                </a:extLst>
              </p:cNvPr>
              <p:cNvSpPr/>
              <p:nvPr/>
            </p:nvSpPr>
            <p:spPr>
              <a:xfrm>
                <a:off x="4143303" y="4902034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</a:t>
                </a:r>
                <a:endParaRPr lang="en-GB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1BC06B-04E3-4767-AED6-F1333E17B0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303" y="4902034"/>
                <a:ext cx="970137" cy="523220"/>
              </a:xfrm>
              <a:prstGeom prst="rect">
                <a:avLst/>
              </a:prstGeom>
              <a:blipFill>
                <a:blip r:embed="rId11"/>
                <a:stretch>
                  <a:fillRect l="-13208" t="-10465" r="-1132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CBF5F90-9C6F-4D5C-ACBC-D71952A8FD73}"/>
                  </a:ext>
                </a:extLst>
              </p:cNvPr>
              <p:cNvSpPr/>
              <p:nvPr/>
            </p:nvSpPr>
            <p:spPr>
              <a:xfrm>
                <a:off x="6882243" y="4887579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</a:t>
                </a:r>
                <a:endParaRPr lang="en-GB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CBF5F90-9C6F-4D5C-ACBC-D71952A8FD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243" y="4887579"/>
                <a:ext cx="970137" cy="523220"/>
              </a:xfrm>
              <a:prstGeom prst="rect">
                <a:avLst/>
              </a:prstGeom>
              <a:blipFill>
                <a:blip r:embed="rId12"/>
                <a:stretch>
                  <a:fillRect l="-13208" t="-11628" r="-1132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5752DF44-418B-484D-976D-058A6D388886}"/>
              </a:ext>
            </a:extLst>
          </p:cNvPr>
          <p:cNvSpPr/>
          <p:nvPr/>
        </p:nvSpPr>
        <p:spPr>
          <a:xfrm>
            <a:off x="1328452" y="341435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ACEE1A4-23D7-4426-BFA5-47CC98B24214}"/>
              </a:ext>
            </a:extLst>
          </p:cNvPr>
          <p:cNvSpPr/>
          <p:nvPr/>
        </p:nvSpPr>
        <p:spPr>
          <a:xfrm>
            <a:off x="1669763" y="341443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760A52E-745A-4B68-BFDC-B2E918C40B10}"/>
              </a:ext>
            </a:extLst>
          </p:cNvPr>
          <p:cNvSpPr/>
          <p:nvPr/>
        </p:nvSpPr>
        <p:spPr>
          <a:xfrm>
            <a:off x="2011074" y="341451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C60980A-B7E9-4104-9F94-628411F3C751}"/>
              </a:ext>
            </a:extLst>
          </p:cNvPr>
          <p:cNvSpPr/>
          <p:nvPr/>
        </p:nvSpPr>
        <p:spPr>
          <a:xfrm>
            <a:off x="2352385" y="341459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0C43880-1707-4E07-917D-656483B57DE7}"/>
              </a:ext>
            </a:extLst>
          </p:cNvPr>
          <p:cNvSpPr/>
          <p:nvPr/>
        </p:nvSpPr>
        <p:spPr>
          <a:xfrm>
            <a:off x="2693696" y="341467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DA9F6D7-36E8-45C7-9524-29D2A9636FDF}"/>
              </a:ext>
            </a:extLst>
          </p:cNvPr>
          <p:cNvSpPr/>
          <p:nvPr/>
        </p:nvSpPr>
        <p:spPr>
          <a:xfrm>
            <a:off x="3035007" y="341475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E2FD951-369D-40BF-837C-B1625D189B24}"/>
              </a:ext>
            </a:extLst>
          </p:cNvPr>
          <p:cNvSpPr/>
          <p:nvPr/>
        </p:nvSpPr>
        <p:spPr>
          <a:xfrm>
            <a:off x="1328452" y="377200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6E9F8B8-2D41-4C9C-ADFB-8FB5D0A46E80}"/>
              </a:ext>
            </a:extLst>
          </p:cNvPr>
          <p:cNvSpPr/>
          <p:nvPr/>
        </p:nvSpPr>
        <p:spPr>
          <a:xfrm>
            <a:off x="1669763" y="377208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7833AAE-7812-4296-9171-9DFFD9FB5B90}"/>
              </a:ext>
            </a:extLst>
          </p:cNvPr>
          <p:cNvSpPr/>
          <p:nvPr/>
        </p:nvSpPr>
        <p:spPr>
          <a:xfrm>
            <a:off x="2011074" y="377216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99173B-9940-4AAB-8C1F-33344127F3E2}"/>
              </a:ext>
            </a:extLst>
          </p:cNvPr>
          <p:cNvSpPr/>
          <p:nvPr/>
        </p:nvSpPr>
        <p:spPr>
          <a:xfrm>
            <a:off x="2352385" y="377224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076EFA7-D962-4B5E-8264-6E1E31C14D9B}"/>
              </a:ext>
            </a:extLst>
          </p:cNvPr>
          <p:cNvSpPr/>
          <p:nvPr/>
        </p:nvSpPr>
        <p:spPr>
          <a:xfrm>
            <a:off x="2693696" y="377232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9FF0C4E-5403-4058-A4A5-947BA84B6416}"/>
              </a:ext>
            </a:extLst>
          </p:cNvPr>
          <p:cNvSpPr/>
          <p:nvPr/>
        </p:nvSpPr>
        <p:spPr>
          <a:xfrm>
            <a:off x="3035007" y="377240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7A7D052-BDFF-458F-B781-C10FA48E711C}"/>
              </a:ext>
            </a:extLst>
          </p:cNvPr>
          <p:cNvSpPr/>
          <p:nvPr/>
        </p:nvSpPr>
        <p:spPr>
          <a:xfrm>
            <a:off x="1328452" y="412964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A3FE913-DBD7-42C5-9A30-1DB4947AE353}"/>
              </a:ext>
            </a:extLst>
          </p:cNvPr>
          <p:cNvSpPr/>
          <p:nvPr/>
        </p:nvSpPr>
        <p:spPr>
          <a:xfrm>
            <a:off x="1669763" y="412972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919EA04-9F5B-4B4A-B77E-27C1797833F0}"/>
              </a:ext>
            </a:extLst>
          </p:cNvPr>
          <p:cNvSpPr/>
          <p:nvPr/>
        </p:nvSpPr>
        <p:spPr>
          <a:xfrm>
            <a:off x="2011074" y="412980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8B6247B-6017-44C4-832A-75AA1B0D8F14}"/>
              </a:ext>
            </a:extLst>
          </p:cNvPr>
          <p:cNvSpPr/>
          <p:nvPr/>
        </p:nvSpPr>
        <p:spPr>
          <a:xfrm>
            <a:off x="2352385" y="412988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6A1B8BB-B590-4567-9CED-804E4ACF9F16}"/>
              </a:ext>
            </a:extLst>
          </p:cNvPr>
          <p:cNvSpPr/>
          <p:nvPr/>
        </p:nvSpPr>
        <p:spPr>
          <a:xfrm>
            <a:off x="2693696" y="412996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F9379F1-83E5-4D20-9B55-BCC1391B791C}"/>
              </a:ext>
            </a:extLst>
          </p:cNvPr>
          <p:cNvSpPr/>
          <p:nvPr/>
        </p:nvSpPr>
        <p:spPr>
          <a:xfrm>
            <a:off x="3035007" y="413004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C48C540-2DFC-41EA-BA77-2D20DB6F5312}"/>
              </a:ext>
            </a:extLst>
          </p:cNvPr>
          <p:cNvSpPr/>
          <p:nvPr/>
        </p:nvSpPr>
        <p:spPr>
          <a:xfrm>
            <a:off x="1328452" y="448728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615B8EF-E2C4-4B74-A00A-A8EAD84F7688}"/>
              </a:ext>
            </a:extLst>
          </p:cNvPr>
          <p:cNvSpPr/>
          <p:nvPr/>
        </p:nvSpPr>
        <p:spPr>
          <a:xfrm>
            <a:off x="1669763" y="448736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B2170B8-20B3-4E05-9DA1-87F2BAE4A0D7}"/>
              </a:ext>
            </a:extLst>
          </p:cNvPr>
          <p:cNvSpPr/>
          <p:nvPr/>
        </p:nvSpPr>
        <p:spPr>
          <a:xfrm>
            <a:off x="2011074" y="448744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9A9ED98-35CF-4747-AE93-214A56628301}"/>
              </a:ext>
            </a:extLst>
          </p:cNvPr>
          <p:cNvSpPr/>
          <p:nvPr/>
        </p:nvSpPr>
        <p:spPr>
          <a:xfrm>
            <a:off x="2352385" y="448752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16F500E-C8F5-442D-9C89-85C916399427}"/>
              </a:ext>
            </a:extLst>
          </p:cNvPr>
          <p:cNvSpPr/>
          <p:nvPr/>
        </p:nvSpPr>
        <p:spPr>
          <a:xfrm>
            <a:off x="2693696" y="448760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004D394-D533-4E6E-BC8E-FB76DC2E3E0B}"/>
              </a:ext>
            </a:extLst>
          </p:cNvPr>
          <p:cNvSpPr/>
          <p:nvPr/>
        </p:nvSpPr>
        <p:spPr>
          <a:xfrm>
            <a:off x="3035007" y="448768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F8605DA-C445-4943-9F92-B02E873E2E73}"/>
              </a:ext>
            </a:extLst>
          </p:cNvPr>
          <p:cNvSpPr/>
          <p:nvPr/>
        </p:nvSpPr>
        <p:spPr>
          <a:xfrm>
            <a:off x="1328452" y="484492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FFF2530-7F39-4518-A80B-BC2A69046DDE}"/>
              </a:ext>
            </a:extLst>
          </p:cNvPr>
          <p:cNvSpPr/>
          <p:nvPr/>
        </p:nvSpPr>
        <p:spPr>
          <a:xfrm>
            <a:off x="1669763" y="484500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A944D18-D497-42B3-A665-53C0CDC848C6}"/>
              </a:ext>
            </a:extLst>
          </p:cNvPr>
          <p:cNvSpPr/>
          <p:nvPr/>
        </p:nvSpPr>
        <p:spPr>
          <a:xfrm>
            <a:off x="2011074" y="484508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CCBB595-4595-43A5-A070-42D3B57C3687}"/>
              </a:ext>
            </a:extLst>
          </p:cNvPr>
          <p:cNvSpPr/>
          <p:nvPr/>
        </p:nvSpPr>
        <p:spPr>
          <a:xfrm>
            <a:off x="2352385" y="484516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8871EFA-0EF5-4CFD-94F7-C02881CEBAF7}"/>
              </a:ext>
            </a:extLst>
          </p:cNvPr>
          <p:cNvSpPr/>
          <p:nvPr/>
        </p:nvSpPr>
        <p:spPr>
          <a:xfrm>
            <a:off x="2693696" y="484524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E883EA0-6879-4F94-8D7D-6C3A36708F2B}"/>
              </a:ext>
            </a:extLst>
          </p:cNvPr>
          <p:cNvSpPr/>
          <p:nvPr/>
        </p:nvSpPr>
        <p:spPr>
          <a:xfrm>
            <a:off x="3035007" y="484532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769AE0C-3C51-4BB4-A155-A7A421875C8C}"/>
              </a:ext>
            </a:extLst>
          </p:cNvPr>
          <p:cNvSpPr/>
          <p:nvPr/>
        </p:nvSpPr>
        <p:spPr>
          <a:xfrm>
            <a:off x="1328452" y="520298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F87D45E-E752-4D7D-8596-4A0B7AF9FC41}"/>
              </a:ext>
            </a:extLst>
          </p:cNvPr>
          <p:cNvSpPr/>
          <p:nvPr/>
        </p:nvSpPr>
        <p:spPr>
          <a:xfrm>
            <a:off x="1669763" y="520306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BDB8B3-6A83-4F80-A810-2B83A1259AC8}"/>
              </a:ext>
            </a:extLst>
          </p:cNvPr>
          <p:cNvSpPr/>
          <p:nvPr/>
        </p:nvSpPr>
        <p:spPr>
          <a:xfrm>
            <a:off x="2011074" y="520314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87AFEA9-07BF-4ABA-A2B7-27338BE28256}"/>
              </a:ext>
            </a:extLst>
          </p:cNvPr>
          <p:cNvSpPr/>
          <p:nvPr/>
        </p:nvSpPr>
        <p:spPr>
          <a:xfrm>
            <a:off x="2352385" y="520322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E37B0C5-D6C8-4BC2-8238-BD3029F643BA}"/>
              </a:ext>
            </a:extLst>
          </p:cNvPr>
          <p:cNvSpPr/>
          <p:nvPr/>
        </p:nvSpPr>
        <p:spPr>
          <a:xfrm>
            <a:off x="2693696" y="520330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D92F060-FA66-4E95-A07A-DF42B7A11984}"/>
              </a:ext>
            </a:extLst>
          </p:cNvPr>
          <p:cNvSpPr/>
          <p:nvPr/>
        </p:nvSpPr>
        <p:spPr>
          <a:xfrm>
            <a:off x="3035007" y="520338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2F200C0-89C6-44BA-9106-7C415F755100}"/>
                  </a:ext>
                </a:extLst>
              </p:cNvPr>
              <p:cNvSpPr/>
              <p:nvPr/>
            </p:nvSpPr>
            <p:spPr>
              <a:xfrm>
                <a:off x="1256203" y="2824230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</a:t>
                </a:r>
                <a:endParaRPr lang="en-GB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2F200C0-89C6-44BA-9106-7C415F755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03" y="2824230"/>
                <a:ext cx="970137" cy="523220"/>
              </a:xfrm>
              <a:prstGeom prst="rect">
                <a:avLst/>
              </a:prstGeom>
              <a:blipFill>
                <a:blip r:embed="rId13"/>
                <a:stretch>
                  <a:fillRect l="-12579" t="-10465" r="-1195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C9047D0D-EDF7-4980-B6B4-E47A59555EBA}"/>
                  </a:ext>
                </a:extLst>
              </p:cNvPr>
              <p:cNvSpPr/>
              <p:nvPr/>
            </p:nvSpPr>
            <p:spPr>
              <a:xfrm>
                <a:off x="2186009" y="2824230"/>
                <a:ext cx="12907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</a:t>
                </a:r>
                <a:r>
                  <a:rPr lang="en-GB" sz="2800" dirty="0"/>
                  <a:t>1</a:t>
                </a:r>
                <a:endParaRPr lang="en-GB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C9047D0D-EDF7-4980-B6B4-E47A59555E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009" y="2824230"/>
                <a:ext cx="1290738" cy="523220"/>
              </a:xfrm>
              <a:prstGeom prst="rect">
                <a:avLst/>
              </a:prstGeom>
              <a:blipFill>
                <a:blip r:embed="rId14"/>
                <a:stretch>
                  <a:fillRect t="-10465" r="-853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53EF165-B56A-480A-9F9D-B6EC647A3B95}"/>
                  </a:ext>
                </a:extLst>
              </p:cNvPr>
              <p:cNvSpPr/>
              <p:nvPr/>
            </p:nvSpPr>
            <p:spPr>
              <a:xfrm>
                <a:off x="2186009" y="2821500"/>
                <a:ext cx="12907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</a:t>
                </a:r>
                <a:r>
                  <a:rPr lang="en-GB" sz="2800" dirty="0"/>
                  <a:t>1</a:t>
                </a:r>
                <a:endParaRPr lang="en-GB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53EF165-B56A-480A-9F9D-B6EC647A3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009" y="2821500"/>
                <a:ext cx="1290738" cy="523220"/>
              </a:xfrm>
              <a:prstGeom prst="rect">
                <a:avLst/>
              </a:prstGeom>
              <a:blipFill>
                <a:blip r:embed="rId15"/>
                <a:stretch>
                  <a:fillRect t="-11628" r="-853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505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3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8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6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1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1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2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6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7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1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102" grpId="0"/>
      <p:bldP spid="13" grpId="0"/>
      <p:bldP spid="104" grpId="0"/>
      <p:bldP spid="106" grpId="0" animBg="1"/>
      <p:bldP spid="108" grpId="0"/>
      <p:bldP spid="109" grpId="0" animBg="1"/>
      <p:bldP spid="163" grpId="0"/>
      <p:bldP spid="38" grpId="0"/>
      <p:bldP spid="36" grpId="0"/>
      <p:bldP spid="37" grpId="0"/>
      <p:bldP spid="39" grpId="0"/>
      <p:bldP spid="40" grpId="0"/>
      <p:bldP spid="4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0" grpId="1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8" y="1142526"/>
            <a:ext cx="1427798" cy="1722321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095310" y="1434692"/>
            <a:ext cx="3725525" cy="846829"/>
          </a:xfrm>
          <a:prstGeom prst="wedgeRoundRectCallout">
            <a:avLst>
              <a:gd name="adj1" fmla="val -61596"/>
              <a:gd name="adj2" fmla="val 2844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blipFill>
                <a:blip r:embed="rId4"/>
                <a:stretch>
                  <a:fillRect l="-278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752600" y="4874782"/>
                <a:ext cx="1252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874782"/>
                <a:ext cx="1252022" cy="523220"/>
              </a:xfrm>
              <a:prstGeom prst="rect">
                <a:avLst/>
              </a:prstGeom>
              <a:blipFill>
                <a:blip r:embed="rId5"/>
                <a:stretch>
                  <a:fillRect l="-10244" t="-11765" r="-976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4042505" y="4886734"/>
                <a:ext cx="1016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505" y="4886734"/>
                <a:ext cx="1016551" cy="523220"/>
              </a:xfrm>
              <a:prstGeom prst="rect">
                <a:avLst/>
              </a:prstGeom>
              <a:blipFill>
                <a:blip r:embed="rId6"/>
                <a:stretch>
                  <a:fillRect l="-11976" t="-11765" r="-658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78</a:t>
                </a:r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blipFill>
                <a:blip r:embed="rId7"/>
                <a:stretch>
                  <a:fillRect l="-557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blipFill>
                <a:blip r:embed="rId8"/>
                <a:stretch>
                  <a:fillRect l="-16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233657" y="2995475"/>
            <a:ext cx="333834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blipFill>
                <a:blip r:embed="rId9"/>
                <a:stretch>
                  <a:fillRect l="-9709" t="-10465" r="-97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208378" y="556968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C00076-B657-4CF2-8147-E75D320E9DFD}"/>
              </a:ext>
            </a:extLst>
          </p:cNvPr>
          <p:cNvSpPr/>
          <p:nvPr/>
        </p:nvSpPr>
        <p:spPr>
          <a:xfrm>
            <a:off x="123365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30FE741-821C-401F-97FB-BD4BFEC6895A}"/>
              </a:ext>
            </a:extLst>
          </p:cNvPr>
          <p:cNvSpPr/>
          <p:nvPr/>
        </p:nvSpPr>
        <p:spPr>
          <a:xfrm>
            <a:off x="123365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45772CE-5A6E-47C8-8D46-C9860E4FC73C}"/>
              </a:ext>
            </a:extLst>
          </p:cNvPr>
          <p:cNvSpPr/>
          <p:nvPr/>
        </p:nvSpPr>
        <p:spPr>
          <a:xfrm>
            <a:off x="123365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0D10C98-1A17-4443-8022-F30EC8A658A4}"/>
              </a:ext>
            </a:extLst>
          </p:cNvPr>
          <p:cNvSpPr/>
          <p:nvPr/>
        </p:nvSpPr>
        <p:spPr>
          <a:xfrm>
            <a:off x="123365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4EA8FAA-A600-49F1-806F-574481031C46}"/>
              </a:ext>
            </a:extLst>
          </p:cNvPr>
          <p:cNvSpPr/>
          <p:nvPr/>
        </p:nvSpPr>
        <p:spPr>
          <a:xfrm>
            <a:off x="123365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315A80B-344E-4BCF-BE1F-A322797749E0}"/>
              </a:ext>
            </a:extLst>
          </p:cNvPr>
          <p:cNvSpPr/>
          <p:nvPr/>
        </p:nvSpPr>
        <p:spPr>
          <a:xfrm>
            <a:off x="123365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5FD3B6-E467-49B5-961A-A8D0767922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6689304" y="1163816"/>
            <a:ext cx="1630966" cy="1140419"/>
          </a:xfrm>
          <a:prstGeom prst="rect">
            <a:avLst/>
          </a:prstGeom>
        </p:spPr>
      </p:pic>
      <p:sp>
        <p:nvSpPr>
          <p:cNvPr id="106" name="Rounded Rectangular Callout 22">
            <a:extLst>
              <a:ext uri="{FF2B5EF4-FFF2-40B4-BE49-F238E27FC236}">
                <a16:creationId xmlns:a16="http://schemas.microsoft.com/office/drawing/2014/main" id="{5224E2A5-D7EE-4DD3-B766-6BD61085EAEB}"/>
              </a:ext>
            </a:extLst>
          </p:cNvPr>
          <p:cNvSpPr/>
          <p:nvPr/>
        </p:nvSpPr>
        <p:spPr>
          <a:xfrm>
            <a:off x="3210097" y="483950"/>
            <a:ext cx="3725525" cy="846829"/>
          </a:xfrm>
          <a:prstGeom prst="wedgeRoundRectCallout">
            <a:avLst>
              <a:gd name="adj1" fmla="val 42505"/>
              <a:gd name="adj2" fmla="val 66607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/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disagree!</a:t>
                </a:r>
              </a:p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blipFill>
                <a:blip r:embed="rId11"/>
                <a:stretch>
                  <a:fillRect l="-2787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>
            <a:extLst>
              <a:ext uri="{FF2B5EF4-FFF2-40B4-BE49-F238E27FC236}">
                <a16:creationId xmlns:a16="http://schemas.microsoft.com/office/drawing/2014/main" id="{E7207758-409A-4F37-BCC2-AE8B3586E8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85886" y="2516992"/>
            <a:ext cx="747045" cy="747045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6DE70E59-4121-4F95-89E0-C2BB4116944B}"/>
              </a:ext>
            </a:extLst>
          </p:cNvPr>
          <p:cNvSpPr txBox="1"/>
          <p:nvPr/>
        </p:nvSpPr>
        <p:spPr>
          <a:xfrm>
            <a:off x="5667567" y="26346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16994666-CC0C-4A69-816C-D4116D1DAFF6}"/>
              </a:ext>
            </a:extLst>
          </p:cNvPr>
          <p:cNvSpPr/>
          <p:nvPr/>
        </p:nvSpPr>
        <p:spPr>
          <a:xfrm>
            <a:off x="149312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C559183-2BB6-44EE-85F8-5213A73A85A7}"/>
              </a:ext>
            </a:extLst>
          </p:cNvPr>
          <p:cNvSpPr/>
          <p:nvPr/>
        </p:nvSpPr>
        <p:spPr>
          <a:xfrm>
            <a:off x="149312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787E78D3-08C1-4984-9096-EA92F39250AE}"/>
              </a:ext>
            </a:extLst>
          </p:cNvPr>
          <p:cNvSpPr/>
          <p:nvPr/>
        </p:nvSpPr>
        <p:spPr>
          <a:xfrm>
            <a:off x="149312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EE26DDA-2ECC-4E76-A9D3-A5EBDF31440A}"/>
              </a:ext>
            </a:extLst>
          </p:cNvPr>
          <p:cNvSpPr/>
          <p:nvPr/>
        </p:nvSpPr>
        <p:spPr>
          <a:xfrm>
            <a:off x="149312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5D082DF-D554-4952-BC65-BD8A0A2FF095}"/>
              </a:ext>
            </a:extLst>
          </p:cNvPr>
          <p:cNvSpPr/>
          <p:nvPr/>
        </p:nvSpPr>
        <p:spPr>
          <a:xfrm>
            <a:off x="149312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4497CCFE-1F8F-4278-9F7A-BCA8B25EBE17}"/>
              </a:ext>
            </a:extLst>
          </p:cNvPr>
          <p:cNvSpPr/>
          <p:nvPr/>
        </p:nvSpPr>
        <p:spPr>
          <a:xfrm>
            <a:off x="149312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5DCCC7F-04D2-41ED-A678-FD44FEF3390E}"/>
              </a:ext>
            </a:extLst>
          </p:cNvPr>
          <p:cNvSpPr/>
          <p:nvPr/>
        </p:nvSpPr>
        <p:spPr>
          <a:xfrm>
            <a:off x="175259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61AFCA19-90B3-48E9-AEDC-F9E4A4EB516A}"/>
              </a:ext>
            </a:extLst>
          </p:cNvPr>
          <p:cNvSpPr/>
          <p:nvPr/>
        </p:nvSpPr>
        <p:spPr>
          <a:xfrm>
            <a:off x="175259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769633-87DC-4DFE-A572-0DF09439FECD}"/>
              </a:ext>
            </a:extLst>
          </p:cNvPr>
          <p:cNvSpPr/>
          <p:nvPr/>
        </p:nvSpPr>
        <p:spPr>
          <a:xfrm>
            <a:off x="175259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3EF0E93-E106-4F65-8A2E-746E24269CA6}"/>
              </a:ext>
            </a:extLst>
          </p:cNvPr>
          <p:cNvSpPr/>
          <p:nvPr/>
        </p:nvSpPr>
        <p:spPr>
          <a:xfrm>
            <a:off x="175259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B04C5904-A169-463B-A9C9-697BCAD174E8}"/>
              </a:ext>
            </a:extLst>
          </p:cNvPr>
          <p:cNvSpPr/>
          <p:nvPr/>
        </p:nvSpPr>
        <p:spPr>
          <a:xfrm>
            <a:off x="175259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DFBA0E8-26DC-4815-8909-E5CF2D02CF54}"/>
              </a:ext>
            </a:extLst>
          </p:cNvPr>
          <p:cNvSpPr/>
          <p:nvPr/>
        </p:nvSpPr>
        <p:spPr>
          <a:xfrm>
            <a:off x="175259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731356A-7F84-484E-9EB4-DE63D56CBD91}"/>
              </a:ext>
            </a:extLst>
          </p:cNvPr>
          <p:cNvSpPr/>
          <p:nvPr/>
        </p:nvSpPr>
        <p:spPr>
          <a:xfrm>
            <a:off x="2012070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241F183B-A6A9-40CF-885B-037B4F89328E}"/>
              </a:ext>
            </a:extLst>
          </p:cNvPr>
          <p:cNvSpPr/>
          <p:nvPr/>
        </p:nvSpPr>
        <p:spPr>
          <a:xfrm>
            <a:off x="2012069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008AF950-7F4C-4682-B627-BD1E10805325}"/>
              </a:ext>
            </a:extLst>
          </p:cNvPr>
          <p:cNvSpPr/>
          <p:nvPr/>
        </p:nvSpPr>
        <p:spPr>
          <a:xfrm>
            <a:off x="2012068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E0F5D7C6-CA7B-4737-A2BD-29B440B946ED}"/>
              </a:ext>
            </a:extLst>
          </p:cNvPr>
          <p:cNvSpPr/>
          <p:nvPr/>
        </p:nvSpPr>
        <p:spPr>
          <a:xfrm>
            <a:off x="2012067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626BB268-5EAD-4286-9796-0032ED2539E9}"/>
              </a:ext>
            </a:extLst>
          </p:cNvPr>
          <p:cNvSpPr/>
          <p:nvPr/>
        </p:nvSpPr>
        <p:spPr>
          <a:xfrm>
            <a:off x="2012066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ECF1C1F-4000-4151-8F8A-627680655704}"/>
              </a:ext>
            </a:extLst>
          </p:cNvPr>
          <p:cNvSpPr/>
          <p:nvPr/>
        </p:nvSpPr>
        <p:spPr>
          <a:xfrm>
            <a:off x="2012065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31020CCF-ADF7-4BFB-BF69-204CEBF8CEA9}"/>
              </a:ext>
            </a:extLst>
          </p:cNvPr>
          <p:cNvSpPr/>
          <p:nvPr/>
        </p:nvSpPr>
        <p:spPr>
          <a:xfrm>
            <a:off x="2271541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6D5AC31-616E-4961-AEAE-2F3EBED71EAD}"/>
              </a:ext>
            </a:extLst>
          </p:cNvPr>
          <p:cNvSpPr/>
          <p:nvPr/>
        </p:nvSpPr>
        <p:spPr>
          <a:xfrm>
            <a:off x="2271540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08C9CE45-D6B7-43D8-B527-E2F831A696E3}"/>
              </a:ext>
            </a:extLst>
          </p:cNvPr>
          <p:cNvSpPr/>
          <p:nvPr/>
        </p:nvSpPr>
        <p:spPr>
          <a:xfrm>
            <a:off x="2271539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BD9C73DE-C1BA-4147-A9DF-3C48CFB12631}"/>
              </a:ext>
            </a:extLst>
          </p:cNvPr>
          <p:cNvSpPr/>
          <p:nvPr/>
        </p:nvSpPr>
        <p:spPr>
          <a:xfrm>
            <a:off x="2271538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D2CBE94-FFBC-480F-AFB9-3A27B96CF646}"/>
              </a:ext>
            </a:extLst>
          </p:cNvPr>
          <p:cNvSpPr/>
          <p:nvPr/>
        </p:nvSpPr>
        <p:spPr>
          <a:xfrm>
            <a:off x="2271537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0403AA2-92E5-4023-BC2B-F8319B403B62}"/>
              </a:ext>
            </a:extLst>
          </p:cNvPr>
          <p:cNvSpPr/>
          <p:nvPr/>
        </p:nvSpPr>
        <p:spPr>
          <a:xfrm>
            <a:off x="2271536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0156A4-BB4B-4CB5-A032-972F5816ABB3}"/>
              </a:ext>
            </a:extLst>
          </p:cNvPr>
          <p:cNvSpPr/>
          <p:nvPr/>
        </p:nvSpPr>
        <p:spPr>
          <a:xfrm>
            <a:off x="2531012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D67EEC3-E5FE-472F-8B4C-7C5E431C8B31}"/>
              </a:ext>
            </a:extLst>
          </p:cNvPr>
          <p:cNvSpPr/>
          <p:nvPr/>
        </p:nvSpPr>
        <p:spPr>
          <a:xfrm>
            <a:off x="2531011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A0BE197-4610-4813-850F-DACEFD972B65}"/>
              </a:ext>
            </a:extLst>
          </p:cNvPr>
          <p:cNvSpPr/>
          <p:nvPr/>
        </p:nvSpPr>
        <p:spPr>
          <a:xfrm>
            <a:off x="2531010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C60C080-26AA-48FA-A0AE-6E40D9B09659}"/>
              </a:ext>
            </a:extLst>
          </p:cNvPr>
          <p:cNvSpPr/>
          <p:nvPr/>
        </p:nvSpPr>
        <p:spPr>
          <a:xfrm>
            <a:off x="2531009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848DD7FE-8C93-4A9F-80CD-CA01FB8AE99F}"/>
              </a:ext>
            </a:extLst>
          </p:cNvPr>
          <p:cNvSpPr/>
          <p:nvPr/>
        </p:nvSpPr>
        <p:spPr>
          <a:xfrm>
            <a:off x="2531008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F48FCE49-E023-4605-A779-ED74EEAE752C}"/>
              </a:ext>
            </a:extLst>
          </p:cNvPr>
          <p:cNvSpPr/>
          <p:nvPr/>
        </p:nvSpPr>
        <p:spPr>
          <a:xfrm>
            <a:off x="2531007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BFDAA7F7-23B6-4772-9E79-621D9ACE8A47}"/>
              </a:ext>
            </a:extLst>
          </p:cNvPr>
          <p:cNvSpPr/>
          <p:nvPr/>
        </p:nvSpPr>
        <p:spPr>
          <a:xfrm>
            <a:off x="2790483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53B08D2-01A4-4398-AE84-BE8CBEECB166}"/>
              </a:ext>
            </a:extLst>
          </p:cNvPr>
          <p:cNvSpPr/>
          <p:nvPr/>
        </p:nvSpPr>
        <p:spPr>
          <a:xfrm>
            <a:off x="2790482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D7BA87F4-7976-4DAD-81AB-5834789E3293}"/>
              </a:ext>
            </a:extLst>
          </p:cNvPr>
          <p:cNvSpPr/>
          <p:nvPr/>
        </p:nvSpPr>
        <p:spPr>
          <a:xfrm>
            <a:off x="2790481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5504BEA2-4334-4EAA-9D09-0CC3B0BF450A}"/>
              </a:ext>
            </a:extLst>
          </p:cNvPr>
          <p:cNvSpPr/>
          <p:nvPr/>
        </p:nvSpPr>
        <p:spPr>
          <a:xfrm>
            <a:off x="2790480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B022BE4C-3F59-4AC3-A40A-D8D0893FB725}"/>
              </a:ext>
            </a:extLst>
          </p:cNvPr>
          <p:cNvSpPr/>
          <p:nvPr/>
        </p:nvSpPr>
        <p:spPr>
          <a:xfrm>
            <a:off x="2790479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21F6183-52FE-41F9-A36A-F6C426D5A383}"/>
              </a:ext>
            </a:extLst>
          </p:cNvPr>
          <p:cNvSpPr/>
          <p:nvPr/>
        </p:nvSpPr>
        <p:spPr>
          <a:xfrm>
            <a:off x="2790478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137B1A2-375D-44BE-B63C-C41707E6E064}"/>
              </a:ext>
            </a:extLst>
          </p:cNvPr>
          <p:cNvSpPr/>
          <p:nvPr/>
        </p:nvSpPr>
        <p:spPr>
          <a:xfrm>
            <a:off x="3049954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4823A005-2469-499D-932C-1436EF1FC429}"/>
              </a:ext>
            </a:extLst>
          </p:cNvPr>
          <p:cNvSpPr/>
          <p:nvPr/>
        </p:nvSpPr>
        <p:spPr>
          <a:xfrm>
            <a:off x="3049953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FFD761D-891D-48E8-9E6C-573D4CB8C480}"/>
              </a:ext>
            </a:extLst>
          </p:cNvPr>
          <p:cNvSpPr/>
          <p:nvPr/>
        </p:nvSpPr>
        <p:spPr>
          <a:xfrm>
            <a:off x="3049952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8E5FA379-A58F-4AA3-8CEE-30ACEBC0884D}"/>
              </a:ext>
            </a:extLst>
          </p:cNvPr>
          <p:cNvSpPr/>
          <p:nvPr/>
        </p:nvSpPr>
        <p:spPr>
          <a:xfrm>
            <a:off x="3049951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1CDAD70B-0ACF-42F5-B0D0-1809BC6E1670}"/>
              </a:ext>
            </a:extLst>
          </p:cNvPr>
          <p:cNvSpPr/>
          <p:nvPr/>
        </p:nvSpPr>
        <p:spPr>
          <a:xfrm>
            <a:off x="3049950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EEE752C-B5C0-4625-A68A-39CC7267DD1B}"/>
              </a:ext>
            </a:extLst>
          </p:cNvPr>
          <p:cNvSpPr/>
          <p:nvPr/>
        </p:nvSpPr>
        <p:spPr>
          <a:xfrm>
            <a:off x="3049949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C1D87A25-3C44-4103-B71B-127EE968928E}"/>
              </a:ext>
            </a:extLst>
          </p:cNvPr>
          <p:cNvSpPr/>
          <p:nvPr/>
        </p:nvSpPr>
        <p:spPr>
          <a:xfrm>
            <a:off x="3309425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4ACCE721-D5CE-491C-B8FD-4B5BD5CA2D46}"/>
              </a:ext>
            </a:extLst>
          </p:cNvPr>
          <p:cNvSpPr/>
          <p:nvPr/>
        </p:nvSpPr>
        <p:spPr>
          <a:xfrm>
            <a:off x="3309424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E8856D4-FA8D-4877-8A72-B1A1E22D8724}"/>
              </a:ext>
            </a:extLst>
          </p:cNvPr>
          <p:cNvSpPr/>
          <p:nvPr/>
        </p:nvSpPr>
        <p:spPr>
          <a:xfrm>
            <a:off x="3309423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EDF70043-DC02-4C64-B836-400C2C5ABC5D}"/>
              </a:ext>
            </a:extLst>
          </p:cNvPr>
          <p:cNvSpPr/>
          <p:nvPr/>
        </p:nvSpPr>
        <p:spPr>
          <a:xfrm>
            <a:off x="3309422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B6722C7F-6CD0-4346-A881-A05CE8A62A81}"/>
              </a:ext>
            </a:extLst>
          </p:cNvPr>
          <p:cNvSpPr/>
          <p:nvPr/>
        </p:nvSpPr>
        <p:spPr>
          <a:xfrm>
            <a:off x="3309421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3BFA7EC-6FB0-476C-9C0B-9B97BB6A2BCB}"/>
              </a:ext>
            </a:extLst>
          </p:cNvPr>
          <p:cNvSpPr/>
          <p:nvPr/>
        </p:nvSpPr>
        <p:spPr>
          <a:xfrm>
            <a:off x="3309420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B9E771E5-D314-4AA7-AE4C-4E9D4E18E1D8}"/>
              </a:ext>
            </a:extLst>
          </p:cNvPr>
          <p:cNvSpPr/>
          <p:nvPr/>
        </p:nvSpPr>
        <p:spPr>
          <a:xfrm>
            <a:off x="3568896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C8116BAF-FC47-493B-AEA6-E4318D8265F2}"/>
              </a:ext>
            </a:extLst>
          </p:cNvPr>
          <p:cNvSpPr/>
          <p:nvPr/>
        </p:nvSpPr>
        <p:spPr>
          <a:xfrm>
            <a:off x="3568895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303BD65-BAF7-4564-B192-C12094AF6CE8}"/>
              </a:ext>
            </a:extLst>
          </p:cNvPr>
          <p:cNvSpPr/>
          <p:nvPr/>
        </p:nvSpPr>
        <p:spPr>
          <a:xfrm>
            <a:off x="3568894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065A43D-DAD0-4E77-897D-7EBB08B8087C}"/>
              </a:ext>
            </a:extLst>
          </p:cNvPr>
          <p:cNvSpPr/>
          <p:nvPr/>
        </p:nvSpPr>
        <p:spPr>
          <a:xfrm>
            <a:off x="3568893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339FEAC5-EDC5-45CD-9CB6-71E69E9F0114}"/>
              </a:ext>
            </a:extLst>
          </p:cNvPr>
          <p:cNvSpPr/>
          <p:nvPr/>
        </p:nvSpPr>
        <p:spPr>
          <a:xfrm>
            <a:off x="3568892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8CA36FC-23B2-42D5-8F71-2AD9AE1446AF}"/>
              </a:ext>
            </a:extLst>
          </p:cNvPr>
          <p:cNvSpPr/>
          <p:nvPr/>
        </p:nvSpPr>
        <p:spPr>
          <a:xfrm>
            <a:off x="3568891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9BA10E7-8942-42F9-82D2-16FDA49E2863}"/>
              </a:ext>
            </a:extLst>
          </p:cNvPr>
          <p:cNvSpPr/>
          <p:nvPr/>
        </p:nvSpPr>
        <p:spPr>
          <a:xfrm>
            <a:off x="382836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490E45A9-C0D4-4B58-9C52-0A96F119E561}"/>
              </a:ext>
            </a:extLst>
          </p:cNvPr>
          <p:cNvSpPr/>
          <p:nvPr/>
        </p:nvSpPr>
        <p:spPr>
          <a:xfrm>
            <a:off x="382836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162DE844-CCB6-4D1E-BC4E-4CB4355C6B88}"/>
              </a:ext>
            </a:extLst>
          </p:cNvPr>
          <p:cNvSpPr/>
          <p:nvPr/>
        </p:nvSpPr>
        <p:spPr>
          <a:xfrm>
            <a:off x="382836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3BDF53D7-9FCD-4287-9A82-66B5B4F33844}"/>
              </a:ext>
            </a:extLst>
          </p:cNvPr>
          <p:cNvSpPr/>
          <p:nvPr/>
        </p:nvSpPr>
        <p:spPr>
          <a:xfrm>
            <a:off x="382836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11A097E-AA88-4316-A787-06A4E3F9BE35}"/>
              </a:ext>
            </a:extLst>
          </p:cNvPr>
          <p:cNvSpPr/>
          <p:nvPr/>
        </p:nvSpPr>
        <p:spPr>
          <a:xfrm>
            <a:off x="382836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D1B8030C-7BDA-4C45-8E7C-B421FB31747A}"/>
              </a:ext>
            </a:extLst>
          </p:cNvPr>
          <p:cNvSpPr/>
          <p:nvPr/>
        </p:nvSpPr>
        <p:spPr>
          <a:xfrm>
            <a:off x="382836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1C975498-C5AA-4816-B2AA-227060A6AABA}"/>
              </a:ext>
            </a:extLst>
          </p:cNvPr>
          <p:cNvSpPr/>
          <p:nvPr/>
        </p:nvSpPr>
        <p:spPr>
          <a:xfrm>
            <a:off x="408783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8FA0DF60-CAF3-42A5-A37F-4868AC84ECBA}"/>
              </a:ext>
            </a:extLst>
          </p:cNvPr>
          <p:cNvSpPr/>
          <p:nvPr/>
        </p:nvSpPr>
        <p:spPr>
          <a:xfrm>
            <a:off x="408783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37EA2F8C-F32E-43C9-9511-0D5C0D59599F}"/>
              </a:ext>
            </a:extLst>
          </p:cNvPr>
          <p:cNvSpPr/>
          <p:nvPr/>
        </p:nvSpPr>
        <p:spPr>
          <a:xfrm>
            <a:off x="408783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3A435017-5172-43A9-8499-F9CC3C736289}"/>
              </a:ext>
            </a:extLst>
          </p:cNvPr>
          <p:cNvSpPr/>
          <p:nvPr/>
        </p:nvSpPr>
        <p:spPr>
          <a:xfrm>
            <a:off x="408783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6D1493C2-857C-4EE2-B8BE-BF51EB7F1987}"/>
              </a:ext>
            </a:extLst>
          </p:cNvPr>
          <p:cNvSpPr/>
          <p:nvPr/>
        </p:nvSpPr>
        <p:spPr>
          <a:xfrm>
            <a:off x="408783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4B7D55E-C5EB-4F93-A78F-88725E00FDA8}"/>
              </a:ext>
            </a:extLst>
          </p:cNvPr>
          <p:cNvSpPr/>
          <p:nvPr/>
        </p:nvSpPr>
        <p:spPr>
          <a:xfrm>
            <a:off x="408783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BCD8EADC-0ADB-484B-ACE8-132402A1307C}"/>
              </a:ext>
            </a:extLst>
          </p:cNvPr>
          <p:cNvSpPr/>
          <p:nvPr/>
        </p:nvSpPr>
        <p:spPr>
          <a:xfrm>
            <a:off x="434730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B2EE578F-4D20-4B77-AD99-E0AFA010744A}"/>
              </a:ext>
            </a:extLst>
          </p:cNvPr>
          <p:cNvSpPr/>
          <p:nvPr/>
        </p:nvSpPr>
        <p:spPr>
          <a:xfrm>
            <a:off x="434730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D49F7F00-B6F4-4179-A543-211F97E45248}"/>
              </a:ext>
            </a:extLst>
          </p:cNvPr>
          <p:cNvSpPr/>
          <p:nvPr/>
        </p:nvSpPr>
        <p:spPr>
          <a:xfrm>
            <a:off x="434730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49E08B91-A765-45B7-8AEF-B7593B21E0CD}"/>
              </a:ext>
            </a:extLst>
          </p:cNvPr>
          <p:cNvSpPr/>
          <p:nvPr/>
        </p:nvSpPr>
        <p:spPr>
          <a:xfrm>
            <a:off x="434730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622BBAA-BEE5-4BCC-8FCE-AFACFBC3DC11}"/>
              </a:ext>
            </a:extLst>
          </p:cNvPr>
          <p:cNvSpPr/>
          <p:nvPr/>
        </p:nvSpPr>
        <p:spPr>
          <a:xfrm>
            <a:off x="434730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8588FC83-6F9A-4EBD-80D6-EA91DA6A872C}"/>
              </a:ext>
            </a:extLst>
          </p:cNvPr>
          <p:cNvSpPr/>
          <p:nvPr/>
        </p:nvSpPr>
        <p:spPr>
          <a:xfrm>
            <a:off x="434730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29CB5CB4-11AC-40B2-A606-24D9929001CD}"/>
              </a:ext>
            </a:extLst>
          </p:cNvPr>
          <p:cNvCxnSpPr>
            <a:cxnSpLocks/>
          </p:cNvCxnSpPr>
          <p:nvPr/>
        </p:nvCxnSpPr>
        <p:spPr>
          <a:xfrm>
            <a:off x="1213068" y="4825981"/>
            <a:ext cx="308891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96A3613C-09A1-479B-86BE-06C68ED0AA53}"/>
              </a:ext>
            </a:extLst>
          </p:cNvPr>
          <p:cNvCxnSpPr>
            <a:cxnSpLocks/>
          </p:cNvCxnSpPr>
          <p:nvPr/>
        </p:nvCxnSpPr>
        <p:spPr>
          <a:xfrm>
            <a:off x="4245767" y="4824148"/>
            <a:ext cx="39154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/>
              <p:nvPr/>
            </p:nvSpPr>
            <p:spPr>
              <a:xfrm>
                <a:off x="2781264" y="4874782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72</a:t>
                </a:r>
              </a:p>
            </p:txBody>
          </p:sp>
        </mc:Choice>
        <mc:Fallback xmlns="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64" y="4874782"/>
                <a:ext cx="894698" cy="523220"/>
              </a:xfrm>
              <a:prstGeom prst="rect">
                <a:avLst/>
              </a:prstGeom>
              <a:blipFill>
                <a:blip r:embed="rId13"/>
                <a:stretch>
                  <a:fillRect t="-11765" r="-1224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/>
              <p:nvPr/>
            </p:nvSpPr>
            <p:spPr>
              <a:xfrm>
                <a:off x="4895526" y="4886734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526" y="4886734"/>
                <a:ext cx="894698" cy="523220"/>
              </a:xfrm>
              <a:prstGeom prst="rect">
                <a:avLst/>
              </a:prstGeom>
              <a:blipFill>
                <a:blip r:embed="rId14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FCA06B84-B98B-4AB3-8053-8826DF77658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16572" y="1736104"/>
            <a:ext cx="707621" cy="6548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83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0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5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5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157" grpId="0"/>
      <p:bldP spid="158" grpId="0"/>
      <p:bldP spid="159" grpId="0"/>
      <p:bldP spid="94" grpId="0"/>
      <p:bldP spid="5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6" grpId="0" animBg="1"/>
      <p:bldP spid="107" grpId="0"/>
      <p:bldP spid="133" grpId="0"/>
      <p:bldP spid="133" grpId="1"/>
      <p:bldP spid="134" grpId="0" animBg="1"/>
      <p:bldP spid="153" grpId="0" animBg="1"/>
      <p:bldP spid="154" grpId="0" animBg="1"/>
      <p:bldP spid="155" grpId="0" animBg="1"/>
      <p:bldP spid="156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9" grpId="0"/>
      <p:bldP spid="2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8" y="1142526"/>
            <a:ext cx="1427798" cy="1722321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095310" y="1434692"/>
            <a:ext cx="3725525" cy="846829"/>
          </a:xfrm>
          <a:prstGeom prst="wedgeRoundRectCallout">
            <a:avLst>
              <a:gd name="adj1" fmla="val -61596"/>
              <a:gd name="adj2" fmla="val 2844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blipFill>
                <a:blip r:embed="rId4"/>
                <a:stretch>
                  <a:fillRect l="-278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556658" y="4874782"/>
                <a:ext cx="1252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58" y="4874782"/>
                <a:ext cx="1252022" cy="523220"/>
              </a:xfrm>
              <a:prstGeom prst="rect">
                <a:avLst/>
              </a:prstGeom>
              <a:blipFill>
                <a:blip r:embed="rId5"/>
                <a:stretch>
                  <a:fillRect l="-9709" t="-11765" r="-971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3813908" y="4886734"/>
                <a:ext cx="1016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908" y="4886734"/>
                <a:ext cx="1016551" cy="523220"/>
              </a:xfrm>
              <a:prstGeom prst="rect">
                <a:avLst/>
              </a:prstGeom>
              <a:blipFill>
                <a:blip r:embed="rId6"/>
                <a:stretch>
                  <a:fillRect l="-12651" t="-11765" r="-662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78</a:t>
                </a:r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blipFill>
                <a:blip r:embed="rId7"/>
                <a:stretch>
                  <a:fillRect l="-5571" t="-11628" r="-22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blipFill>
                <a:blip r:embed="rId8"/>
                <a:stretch>
                  <a:fillRect l="-16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233657" y="2995475"/>
            <a:ext cx="333834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blipFill>
                <a:blip r:embed="rId9"/>
                <a:stretch>
                  <a:fillRect l="-9709" t="-10465" r="-97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208378" y="556968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C00076-B657-4CF2-8147-E75D320E9DFD}"/>
              </a:ext>
            </a:extLst>
          </p:cNvPr>
          <p:cNvSpPr/>
          <p:nvPr/>
        </p:nvSpPr>
        <p:spPr>
          <a:xfrm>
            <a:off x="123365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30FE741-821C-401F-97FB-BD4BFEC6895A}"/>
              </a:ext>
            </a:extLst>
          </p:cNvPr>
          <p:cNvSpPr/>
          <p:nvPr/>
        </p:nvSpPr>
        <p:spPr>
          <a:xfrm>
            <a:off x="123365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45772CE-5A6E-47C8-8D46-C9860E4FC73C}"/>
              </a:ext>
            </a:extLst>
          </p:cNvPr>
          <p:cNvSpPr/>
          <p:nvPr/>
        </p:nvSpPr>
        <p:spPr>
          <a:xfrm>
            <a:off x="123365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0D10C98-1A17-4443-8022-F30EC8A658A4}"/>
              </a:ext>
            </a:extLst>
          </p:cNvPr>
          <p:cNvSpPr/>
          <p:nvPr/>
        </p:nvSpPr>
        <p:spPr>
          <a:xfrm>
            <a:off x="123365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4EA8FAA-A600-49F1-806F-574481031C46}"/>
              </a:ext>
            </a:extLst>
          </p:cNvPr>
          <p:cNvSpPr/>
          <p:nvPr/>
        </p:nvSpPr>
        <p:spPr>
          <a:xfrm>
            <a:off x="123365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315A80B-344E-4BCF-BE1F-A322797749E0}"/>
              </a:ext>
            </a:extLst>
          </p:cNvPr>
          <p:cNvSpPr/>
          <p:nvPr/>
        </p:nvSpPr>
        <p:spPr>
          <a:xfrm>
            <a:off x="123365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5FD3B6-E467-49B5-961A-A8D0767922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6689304" y="1163816"/>
            <a:ext cx="1630966" cy="1140419"/>
          </a:xfrm>
          <a:prstGeom prst="rect">
            <a:avLst/>
          </a:prstGeom>
        </p:spPr>
      </p:pic>
      <p:sp>
        <p:nvSpPr>
          <p:cNvPr id="106" name="Rounded Rectangular Callout 22">
            <a:extLst>
              <a:ext uri="{FF2B5EF4-FFF2-40B4-BE49-F238E27FC236}">
                <a16:creationId xmlns:a16="http://schemas.microsoft.com/office/drawing/2014/main" id="{5224E2A5-D7EE-4DD3-B766-6BD61085EAEB}"/>
              </a:ext>
            </a:extLst>
          </p:cNvPr>
          <p:cNvSpPr/>
          <p:nvPr/>
        </p:nvSpPr>
        <p:spPr>
          <a:xfrm>
            <a:off x="3210097" y="483950"/>
            <a:ext cx="3725525" cy="846829"/>
          </a:xfrm>
          <a:prstGeom prst="wedgeRoundRectCallout">
            <a:avLst>
              <a:gd name="adj1" fmla="val 42505"/>
              <a:gd name="adj2" fmla="val 66607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/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disagree!</a:t>
                </a:r>
              </a:p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blipFill>
                <a:blip r:embed="rId11"/>
                <a:stretch>
                  <a:fillRect l="-2787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Oval 133">
            <a:extLst>
              <a:ext uri="{FF2B5EF4-FFF2-40B4-BE49-F238E27FC236}">
                <a16:creationId xmlns:a16="http://schemas.microsoft.com/office/drawing/2014/main" id="{16994666-CC0C-4A69-816C-D4116D1DAFF6}"/>
              </a:ext>
            </a:extLst>
          </p:cNvPr>
          <p:cNvSpPr/>
          <p:nvPr/>
        </p:nvSpPr>
        <p:spPr>
          <a:xfrm>
            <a:off x="149312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C559183-2BB6-44EE-85F8-5213A73A85A7}"/>
              </a:ext>
            </a:extLst>
          </p:cNvPr>
          <p:cNvSpPr/>
          <p:nvPr/>
        </p:nvSpPr>
        <p:spPr>
          <a:xfrm>
            <a:off x="149312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787E78D3-08C1-4984-9096-EA92F39250AE}"/>
              </a:ext>
            </a:extLst>
          </p:cNvPr>
          <p:cNvSpPr/>
          <p:nvPr/>
        </p:nvSpPr>
        <p:spPr>
          <a:xfrm>
            <a:off x="149312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EE26DDA-2ECC-4E76-A9D3-A5EBDF31440A}"/>
              </a:ext>
            </a:extLst>
          </p:cNvPr>
          <p:cNvSpPr/>
          <p:nvPr/>
        </p:nvSpPr>
        <p:spPr>
          <a:xfrm>
            <a:off x="149312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5D082DF-D554-4952-BC65-BD8A0A2FF095}"/>
              </a:ext>
            </a:extLst>
          </p:cNvPr>
          <p:cNvSpPr/>
          <p:nvPr/>
        </p:nvSpPr>
        <p:spPr>
          <a:xfrm>
            <a:off x="149312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4497CCFE-1F8F-4278-9F7A-BCA8B25EBE17}"/>
              </a:ext>
            </a:extLst>
          </p:cNvPr>
          <p:cNvSpPr/>
          <p:nvPr/>
        </p:nvSpPr>
        <p:spPr>
          <a:xfrm>
            <a:off x="149312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5DCCC7F-04D2-41ED-A678-FD44FEF3390E}"/>
              </a:ext>
            </a:extLst>
          </p:cNvPr>
          <p:cNvSpPr/>
          <p:nvPr/>
        </p:nvSpPr>
        <p:spPr>
          <a:xfrm>
            <a:off x="175259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61AFCA19-90B3-48E9-AEDC-F9E4A4EB516A}"/>
              </a:ext>
            </a:extLst>
          </p:cNvPr>
          <p:cNvSpPr/>
          <p:nvPr/>
        </p:nvSpPr>
        <p:spPr>
          <a:xfrm>
            <a:off x="175259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769633-87DC-4DFE-A572-0DF09439FECD}"/>
              </a:ext>
            </a:extLst>
          </p:cNvPr>
          <p:cNvSpPr/>
          <p:nvPr/>
        </p:nvSpPr>
        <p:spPr>
          <a:xfrm>
            <a:off x="175259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3EF0E93-E106-4F65-8A2E-746E24269CA6}"/>
              </a:ext>
            </a:extLst>
          </p:cNvPr>
          <p:cNvSpPr/>
          <p:nvPr/>
        </p:nvSpPr>
        <p:spPr>
          <a:xfrm>
            <a:off x="175259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B04C5904-A169-463B-A9C9-697BCAD174E8}"/>
              </a:ext>
            </a:extLst>
          </p:cNvPr>
          <p:cNvSpPr/>
          <p:nvPr/>
        </p:nvSpPr>
        <p:spPr>
          <a:xfrm>
            <a:off x="175259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DFBA0E8-26DC-4815-8909-E5CF2D02CF54}"/>
              </a:ext>
            </a:extLst>
          </p:cNvPr>
          <p:cNvSpPr/>
          <p:nvPr/>
        </p:nvSpPr>
        <p:spPr>
          <a:xfrm>
            <a:off x="175259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731356A-7F84-484E-9EB4-DE63D56CBD91}"/>
              </a:ext>
            </a:extLst>
          </p:cNvPr>
          <p:cNvSpPr/>
          <p:nvPr/>
        </p:nvSpPr>
        <p:spPr>
          <a:xfrm>
            <a:off x="2012070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241F183B-A6A9-40CF-885B-037B4F89328E}"/>
              </a:ext>
            </a:extLst>
          </p:cNvPr>
          <p:cNvSpPr/>
          <p:nvPr/>
        </p:nvSpPr>
        <p:spPr>
          <a:xfrm>
            <a:off x="2012069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008AF950-7F4C-4682-B627-BD1E10805325}"/>
              </a:ext>
            </a:extLst>
          </p:cNvPr>
          <p:cNvSpPr/>
          <p:nvPr/>
        </p:nvSpPr>
        <p:spPr>
          <a:xfrm>
            <a:off x="2012068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E0F5D7C6-CA7B-4737-A2BD-29B440B946ED}"/>
              </a:ext>
            </a:extLst>
          </p:cNvPr>
          <p:cNvSpPr/>
          <p:nvPr/>
        </p:nvSpPr>
        <p:spPr>
          <a:xfrm>
            <a:off x="2012067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626BB268-5EAD-4286-9796-0032ED2539E9}"/>
              </a:ext>
            </a:extLst>
          </p:cNvPr>
          <p:cNvSpPr/>
          <p:nvPr/>
        </p:nvSpPr>
        <p:spPr>
          <a:xfrm>
            <a:off x="2012066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ECF1C1F-4000-4151-8F8A-627680655704}"/>
              </a:ext>
            </a:extLst>
          </p:cNvPr>
          <p:cNvSpPr/>
          <p:nvPr/>
        </p:nvSpPr>
        <p:spPr>
          <a:xfrm>
            <a:off x="2012065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31020CCF-ADF7-4BFB-BF69-204CEBF8CEA9}"/>
              </a:ext>
            </a:extLst>
          </p:cNvPr>
          <p:cNvSpPr/>
          <p:nvPr/>
        </p:nvSpPr>
        <p:spPr>
          <a:xfrm>
            <a:off x="2271541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6D5AC31-616E-4961-AEAE-2F3EBED71EAD}"/>
              </a:ext>
            </a:extLst>
          </p:cNvPr>
          <p:cNvSpPr/>
          <p:nvPr/>
        </p:nvSpPr>
        <p:spPr>
          <a:xfrm>
            <a:off x="2271540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08C9CE45-D6B7-43D8-B527-E2F831A696E3}"/>
              </a:ext>
            </a:extLst>
          </p:cNvPr>
          <p:cNvSpPr/>
          <p:nvPr/>
        </p:nvSpPr>
        <p:spPr>
          <a:xfrm>
            <a:off x="2271539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BD9C73DE-C1BA-4147-A9DF-3C48CFB12631}"/>
              </a:ext>
            </a:extLst>
          </p:cNvPr>
          <p:cNvSpPr/>
          <p:nvPr/>
        </p:nvSpPr>
        <p:spPr>
          <a:xfrm>
            <a:off x="2271538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D2CBE94-FFBC-480F-AFB9-3A27B96CF646}"/>
              </a:ext>
            </a:extLst>
          </p:cNvPr>
          <p:cNvSpPr/>
          <p:nvPr/>
        </p:nvSpPr>
        <p:spPr>
          <a:xfrm>
            <a:off x="2271537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0403AA2-92E5-4023-BC2B-F8319B403B62}"/>
              </a:ext>
            </a:extLst>
          </p:cNvPr>
          <p:cNvSpPr/>
          <p:nvPr/>
        </p:nvSpPr>
        <p:spPr>
          <a:xfrm>
            <a:off x="2271536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0156A4-BB4B-4CB5-A032-972F5816ABB3}"/>
              </a:ext>
            </a:extLst>
          </p:cNvPr>
          <p:cNvSpPr/>
          <p:nvPr/>
        </p:nvSpPr>
        <p:spPr>
          <a:xfrm>
            <a:off x="2531012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D67EEC3-E5FE-472F-8B4C-7C5E431C8B31}"/>
              </a:ext>
            </a:extLst>
          </p:cNvPr>
          <p:cNvSpPr/>
          <p:nvPr/>
        </p:nvSpPr>
        <p:spPr>
          <a:xfrm>
            <a:off x="2531011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A0BE197-4610-4813-850F-DACEFD972B65}"/>
              </a:ext>
            </a:extLst>
          </p:cNvPr>
          <p:cNvSpPr/>
          <p:nvPr/>
        </p:nvSpPr>
        <p:spPr>
          <a:xfrm>
            <a:off x="2531010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C60C080-26AA-48FA-A0AE-6E40D9B09659}"/>
              </a:ext>
            </a:extLst>
          </p:cNvPr>
          <p:cNvSpPr/>
          <p:nvPr/>
        </p:nvSpPr>
        <p:spPr>
          <a:xfrm>
            <a:off x="2531009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848DD7FE-8C93-4A9F-80CD-CA01FB8AE99F}"/>
              </a:ext>
            </a:extLst>
          </p:cNvPr>
          <p:cNvSpPr/>
          <p:nvPr/>
        </p:nvSpPr>
        <p:spPr>
          <a:xfrm>
            <a:off x="2531008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F48FCE49-E023-4605-A779-ED74EEAE752C}"/>
              </a:ext>
            </a:extLst>
          </p:cNvPr>
          <p:cNvSpPr/>
          <p:nvPr/>
        </p:nvSpPr>
        <p:spPr>
          <a:xfrm>
            <a:off x="2531007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BFDAA7F7-23B6-4772-9E79-621D9ACE8A47}"/>
              </a:ext>
            </a:extLst>
          </p:cNvPr>
          <p:cNvSpPr/>
          <p:nvPr/>
        </p:nvSpPr>
        <p:spPr>
          <a:xfrm>
            <a:off x="2790483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53B08D2-01A4-4398-AE84-BE8CBEECB166}"/>
              </a:ext>
            </a:extLst>
          </p:cNvPr>
          <p:cNvSpPr/>
          <p:nvPr/>
        </p:nvSpPr>
        <p:spPr>
          <a:xfrm>
            <a:off x="2790482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D7BA87F4-7976-4DAD-81AB-5834789E3293}"/>
              </a:ext>
            </a:extLst>
          </p:cNvPr>
          <p:cNvSpPr/>
          <p:nvPr/>
        </p:nvSpPr>
        <p:spPr>
          <a:xfrm>
            <a:off x="2790481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5504BEA2-4334-4EAA-9D09-0CC3B0BF450A}"/>
              </a:ext>
            </a:extLst>
          </p:cNvPr>
          <p:cNvSpPr/>
          <p:nvPr/>
        </p:nvSpPr>
        <p:spPr>
          <a:xfrm>
            <a:off x="2790480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B022BE4C-3F59-4AC3-A40A-D8D0893FB725}"/>
              </a:ext>
            </a:extLst>
          </p:cNvPr>
          <p:cNvSpPr/>
          <p:nvPr/>
        </p:nvSpPr>
        <p:spPr>
          <a:xfrm>
            <a:off x="2790479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21F6183-52FE-41F9-A36A-F6C426D5A383}"/>
              </a:ext>
            </a:extLst>
          </p:cNvPr>
          <p:cNvSpPr/>
          <p:nvPr/>
        </p:nvSpPr>
        <p:spPr>
          <a:xfrm>
            <a:off x="2790478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137B1A2-375D-44BE-B63C-C41707E6E064}"/>
              </a:ext>
            </a:extLst>
          </p:cNvPr>
          <p:cNvSpPr/>
          <p:nvPr/>
        </p:nvSpPr>
        <p:spPr>
          <a:xfrm>
            <a:off x="3049954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4823A005-2469-499D-932C-1436EF1FC429}"/>
              </a:ext>
            </a:extLst>
          </p:cNvPr>
          <p:cNvSpPr/>
          <p:nvPr/>
        </p:nvSpPr>
        <p:spPr>
          <a:xfrm>
            <a:off x="3049953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FFD761D-891D-48E8-9E6C-573D4CB8C480}"/>
              </a:ext>
            </a:extLst>
          </p:cNvPr>
          <p:cNvSpPr/>
          <p:nvPr/>
        </p:nvSpPr>
        <p:spPr>
          <a:xfrm>
            <a:off x="3049952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8E5FA379-A58F-4AA3-8CEE-30ACEBC0884D}"/>
              </a:ext>
            </a:extLst>
          </p:cNvPr>
          <p:cNvSpPr/>
          <p:nvPr/>
        </p:nvSpPr>
        <p:spPr>
          <a:xfrm>
            <a:off x="3049951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1CDAD70B-0ACF-42F5-B0D0-1809BC6E1670}"/>
              </a:ext>
            </a:extLst>
          </p:cNvPr>
          <p:cNvSpPr/>
          <p:nvPr/>
        </p:nvSpPr>
        <p:spPr>
          <a:xfrm>
            <a:off x="3049950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EEE752C-B5C0-4625-A68A-39CC7267DD1B}"/>
              </a:ext>
            </a:extLst>
          </p:cNvPr>
          <p:cNvSpPr/>
          <p:nvPr/>
        </p:nvSpPr>
        <p:spPr>
          <a:xfrm>
            <a:off x="3049949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C1D87A25-3C44-4103-B71B-127EE968928E}"/>
              </a:ext>
            </a:extLst>
          </p:cNvPr>
          <p:cNvSpPr/>
          <p:nvPr/>
        </p:nvSpPr>
        <p:spPr>
          <a:xfrm>
            <a:off x="3309425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4ACCE721-D5CE-491C-B8FD-4B5BD5CA2D46}"/>
              </a:ext>
            </a:extLst>
          </p:cNvPr>
          <p:cNvSpPr/>
          <p:nvPr/>
        </p:nvSpPr>
        <p:spPr>
          <a:xfrm>
            <a:off x="3309424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E8856D4-FA8D-4877-8A72-B1A1E22D8724}"/>
              </a:ext>
            </a:extLst>
          </p:cNvPr>
          <p:cNvSpPr/>
          <p:nvPr/>
        </p:nvSpPr>
        <p:spPr>
          <a:xfrm>
            <a:off x="3309423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EDF70043-DC02-4C64-B836-400C2C5ABC5D}"/>
              </a:ext>
            </a:extLst>
          </p:cNvPr>
          <p:cNvSpPr/>
          <p:nvPr/>
        </p:nvSpPr>
        <p:spPr>
          <a:xfrm>
            <a:off x="3309422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B6722C7F-6CD0-4346-A881-A05CE8A62A81}"/>
              </a:ext>
            </a:extLst>
          </p:cNvPr>
          <p:cNvSpPr/>
          <p:nvPr/>
        </p:nvSpPr>
        <p:spPr>
          <a:xfrm>
            <a:off x="3309421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3BFA7EC-6FB0-476C-9C0B-9B97BB6A2BCB}"/>
              </a:ext>
            </a:extLst>
          </p:cNvPr>
          <p:cNvSpPr/>
          <p:nvPr/>
        </p:nvSpPr>
        <p:spPr>
          <a:xfrm>
            <a:off x="3309420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B9E771E5-D314-4AA7-AE4C-4E9D4E18E1D8}"/>
              </a:ext>
            </a:extLst>
          </p:cNvPr>
          <p:cNvSpPr/>
          <p:nvPr/>
        </p:nvSpPr>
        <p:spPr>
          <a:xfrm>
            <a:off x="3568896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C8116BAF-FC47-493B-AEA6-E4318D8265F2}"/>
              </a:ext>
            </a:extLst>
          </p:cNvPr>
          <p:cNvSpPr/>
          <p:nvPr/>
        </p:nvSpPr>
        <p:spPr>
          <a:xfrm>
            <a:off x="3568895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303BD65-BAF7-4564-B192-C12094AF6CE8}"/>
              </a:ext>
            </a:extLst>
          </p:cNvPr>
          <p:cNvSpPr/>
          <p:nvPr/>
        </p:nvSpPr>
        <p:spPr>
          <a:xfrm>
            <a:off x="3568894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065A43D-DAD0-4E77-897D-7EBB08B8087C}"/>
              </a:ext>
            </a:extLst>
          </p:cNvPr>
          <p:cNvSpPr/>
          <p:nvPr/>
        </p:nvSpPr>
        <p:spPr>
          <a:xfrm>
            <a:off x="3568893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339FEAC5-EDC5-45CD-9CB6-71E69E9F0114}"/>
              </a:ext>
            </a:extLst>
          </p:cNvPr>
          <p:cNvSpPr/>
          <p:nvPr/>
        </p:nvSpPr>
        <p:spPr>
          <a:xfrm>
            <a:off x="3568892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8CA36FC-23B2-42D5-8F71-2AD9AE1446AF}"/>
              </a:ext>
            </a:extLst>
          </p:cNvPr>
          <p:cNvSpPr/>
          <p:nvPr/>
        </p:nvSpPr>
        <p:spPr>
          <a:xfrm>
            <a:off x="3568891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9BA10E7-8942-42F9-82D2-16FDA49E2863}"/>
              </a:ext>
            </a:extLst>
          </p:cNvPr>
          <p:cNvSpPr/>
          <p:nvPr/>
        </p:nvSpPr>
        <p:spPr>
          <a:xfrm>
            <a:off x="382836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490E45A9-C0D4-4B58-9C52-0A96F119E561}"/>
              </a:ext>
            </a:extLst>
          </p:cNvPr>
          <p:cNvSpPr/>
          <p:nvPr/>
        </p:nvSpPr>
        <p:spPr>
          <a:xfrm>
            <a:off x="382836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162DE844-CCB6-4D1E-BC4E-4CB4355C6B88}"/>
              </a:ext>
            </a:extLst>
          </p:cNvPr>
          <p:cNvSpPr/>
          <p:nvPr/>
        </p:nvSpPr>
        <p:spPr>
          <a:xfrm>
            <a:off x="382836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3BDF53D7-9FCD-4287-9A82-66B5B4F33844}"/>
              </a:ext>
            </a:extLst>
          </p:cNvPr>
          <p:cNvSpPr/>
          <p:nvPr/>
        </p:nvSpPr>
        <p:spPr>
          <a:xfrm>
            <a:off x="382836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11A097E-AA88-4316-A787-06A4E3F9BE35}"/>
              </a:ext>
            </a:extLst>
          </p:cNvPr>
          <p:cNvSpPr/>
          <p:nvPr/>
        </p:nvSpPr>
        <p:spPr>
          <a:xfrm>
            <a:off x="382836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D1B8030C-7BDA-4C45-8E7C-B421FB31747A}"/>
              </a:ext>
            </a:extLst>
          </p:cNvPr>
          <p:cNvSpPr/>
          <p:nvPr/>
        </p:nvSpPr>
        <p:spPr>
          <a:xfrm>
            <a:off x="382836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1C975498-C5AA-4816-B2AA-227060A6AABA}"/>
              </a:ext>
            </a:extLst>
          </p:cNvPr>
          <p:cNvSpPr/>
          <p:nvPr/>
        </p:nvSpPr>
        <p:spPr>
          <a:xfrm>
            <a:off x="408783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8FA0DF60-CAF3-42A5-A37F-4868AC84ECBA}"/>
              </a:ext>
            </a:extLst>
          </p:cNvPr>
          <p:cNvSpPr/>
          <p:nvPr/>
        </p:nvSpPr>
        <p:spPr>
          <a:xfrm>
            <a:off x="408783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37EA2F8C-F32E-43C9-9511-0D5C0D59599F}"/>
              </a:ext>
            </a:extLst>
          </p:cNvPr>
          <p:cNvSpPr/>
          <p:nvPr/>
        </p:nvSpPr>
        <p:spPr>
          <a:xfrm>
            <a:off x="408783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3A435017-5172-43A9-8499-F9CC3C736289}"/>
              </a:ext>
            </a:extLst>
          </p:cNvPr>
          <p:cNvSpPr/>
          <p:nvPr/>
        </p:nvSpPr>
        <p:spPr>
          <a:xfrm>
            <a:off x="408783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6D1493C2-857C-4EE2-B8BE-BF51EB7F1987}"/>
              </a:ext>
            </a:extLst>
          </p:cNvPr>
          <p:cNvSpPr/>
          <p:nvPr/>
        </p:nvSpPr>
        <p:spPr>
          <a:xfrm>
            <a:off x="408783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4B7D55E-C5EB-4F93-A78F-88725E00FDA8}"/>
              </a:ext>
            </a:extLst>
          </p:cNvPr>
          <p:cNvSpPr/>
          <p:nvPr/>
        </p:nvSpPr>
        <p:spPr>
          <a:xfrm>
            <a:off x="408783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BCD8EADC-0ADB-484B-ACE8-132402A1307C}"/>
              </a:ext>
            </a:extLst>
          </p:cNvPr>
          <p:cNvSpPr/>
          <p:nvPr/>
        </p:nvSpPr>
        <p:spPr>
          <a:xfrm>
            <a:off x="434730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B2EE578F-4D20-4B77-AD99-E0AFA010744A}"/>
              </a:ext>
            </a:extLst>
          </p:cNvPr>
          <p:cNvSpPr/>
          <p:nvPr/>
        </p:nvSpPr>
        <p:spPr>
          <a:xfrm>
            <a:off x="434730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D49F7F00-B6F4-4179-A543-211F97E45248}"/>
              </a:ext>
            </a:extLst>
          </p:cNvPr>
          <p:cNvSpPr/>
          <p:nvPr/>
        </p:nvSpPr>
        <p:spPr>
          <a:xfrm>
            <a:off x="434730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49E08B91-A765-45B7-8AEF-B7593B21E0CD}"/>
              </a:ext>
            </a:extLst>
          </p:cNvPr>
          <p:cNvSpPr/>
          <p:nvPr/>
        </p:nvSpPr>
        <p:spPr>
          <a:xfrm>
            <a:off x="434730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622BBAA-BEE5-4BCC-8FCE-AFACFBC3DC11}"/>
              </a:ext>
            </a:extLst>
          </p:cNvPr>
          <p:cNvSpPr/>
          <p:nvPr/>
        </p:nvSpPr>
        <p:spPr>
          <a:xfrm>
            <a:off x="434730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8588FC83-6F9A-4EBD-80D6-EA91DA6A872C}"/>
              </a:ext>
            </a:extLst>
          </p:cNvPr>
          <p:cNvSpPr/>
          <p:nvPr/>
        </p:nvSpPr>
        <p:spPr>
          <a:xfrm>
            <a:off x="434730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29CB5CB4-11AC-40B2-A606-24D9929001CD}"/>
              </a:ext>
            </a:extLst>
          </p:cNvPr>
          <p:cNvCxnSpPr>
            <a:cxnSpLocks/>
          </p:cNvCxnSpPr>
          <p:nvPr/>
        </p:nvCxnSpPr>
        <p:spPr>
          <a:xfrm>
            <a:off x="1213068" y="4825981"/>
            <a:ext cx="256997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96A3613C-09A1-479B-86BE-06C68ED0AA53}"/>
              </a:ext>
            </a:extLst>
          </p:cNvPr>
          <p:cNvCxnSpPr>
            <a:cxnSpLocks/>
          </p:cNvCxnSpPr>
          <p:nvPr/>
        </p:nvCxnSpPr>
        <p:spPr>
          <a:xfrm>
            <a:off x="3828367" y="4824148"/>
            <a:ext cx="80894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/>
              <p:nvPr/>
            </p:nvSpPr>
            <p:spPr>
              <a:xfrm>
                <a:off x="2585322" y="4874782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60</a:t>
                </a:r>
              </a:p>
            </p:txBody>
          </p:sp>
        </mc:Choice>
        <mc:Fallback xmlns="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322" y="4874782"/>
                <a:ext cx="894698" cy="523220"/>
              </a:xfrm>
              <a:prstGeom prst="rect">
                <a:avLst/>
              </a:prstGeom>
              <a:blipFill>
                <a:blip r:embed="rId12"/>
                <a:stretch>
                  <a:fillRect t="-11765" r="-1224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/>
              <p:nvPr/>
            </p:nvSpPr>
            <p:spPr>
              <a:xfrm>
                <a:off x="4699585" y="4886734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</a:t>
                </a:r>
              </a:p>
            </p:txBody>
          </p:sp>
        </mc:Choice>
        <mc:Fallback xmlns="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85" y="4886734"/>
                <a:ext cx="894698" cy="523220"/>
              </a:xfrm>
              <a:prstGeom prst="rect">
                <a:avLst/>
              </a:prstGeom>
              <a:blipFill>
                <a:blip r:embed="rId13"/>
                <a:stretch>
                  <a:fillRect t="-11765" r="-115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FCA06B84-B98B-4AB3-8053-8826DF77658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16572" y="1736104"/>
            <a:ext cx="707621" cy="65486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750AC5CF-8001-4FE7-8DDD-B689606F3C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41069" y="917435"/>
            <a:ext cx="707621" cy="6548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970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8" grpId="0"/>
      <p:bldP spid="159" grpId="0"/>
      <p:bldP spid="106" grpId="0" animBg="1"/>
      <p:bldP spid="107" grpId="0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9" grpId="0"/>
      <p:bldP spid="2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4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fish?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	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3)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Complete the number track.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blipFill>
                <a:blip r:embed="rId2"/>
                <a:stretch>
                  <a:fillRect l="-1626" t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23044"/>
              </p:ext>
            </p:extLst>
          </p:nvPr>
        </p:nvGraphicFramePr>
        <p:xfrm>
          <a:off x="851040" y="491833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93AAF69-0C29-4FB7-9A0C-361884E1A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386" y="969416"/>
            <a:ext cx="1449923" cy="9768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0EE78E-3E01-4CDE-BB53-7CF9D5DE7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309" y="977563"/>
            <a:ext cx="1449923" cy="9768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F64A04-2C0A-401D-9ECC-32E9A8124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32" y="977563"/>
            <a:ext cx="1449923" cy="9768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230EC9-4FD2-47B1-9453-4F09DBCC4A42}"/>
              </a:ext>
            </a:extLst>
          </p:cNvPr>
          <p:cNvSpPr/>
          <p:nvPr/>
        </p:nvSpPr>
        <p:spPr>
          <a:xfrm>
            <a:off x="3036709" y="2336252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69D47B-5D09-471C-94FD-54F12D208601}"/>
              </a:ext>
            </a:extLst>
          </p:cNvPr>
          <p:cNvSpPr/>
          <p:nvPr/>
        </p:nvSpPr>
        <p:spPr>
          <a:xfrm>
            <a:off x="2644309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A6F998-FCA1-4FB7-8E0D-21B86EBA4B8C}"/>
              </a:ext>
            </a:extLst>
          </p:cNvPr>
          <p:cNvSpPr/>
          <p:nvPr/>
        </p:nvSpPr>
        <p:spPr>
          <a:xfrm>
            <a:off x="5381864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fish?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	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3)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Complete the number track.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blipFill>
                <a:blip r:embed="rId2"/>
                <a:stretch>
                  <a:fillRect l="-1626" t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51040" y="491833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93AAF69-0C29-4FB7-9A0C-361884E1A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386" y="969416"/>
            <a:ext cx="1449923" cy="9768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0EE78E-3E01-4CDE-BB53-7CF9D5DE7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309" y="977563"/>
            <a:ext cx="1449923" cy="9768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F64A04-2C0A-401D-9ECC-32E9A8124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32" y="977563"/>
            <a:ext cx="1449923" cy="9768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230EC9-4FD2-47B1-9453-4F09DBCC4A42}"/>
              </a:ext>
            </a:extLst>
          </p:cNvPr>
          <p:cNvSpPr/>
          <p:nvPr/>
        </p:nvSpPr>
        <p:spPr>
          <a:xfrm>
            <a:off x="3036709" y="2336252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69D47B-5D09-471C-94FD-54F12D208601}"/>
              </a:ext>
            </a:extLst>
          </p:cNvPr>
          <p:cNvSpPr/>
          <p:nvPr/>
        </p:nvSpPr>
        <p:spPr>
          <a:xfrm>
            <a:off x="2644309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A6F998-FCA1-4FB7-8E0D-21B86EBA4B8C}"/>
              </a:ext>
            </a:extLst>
          </p:cNvPr>
          <p:cNvSpPr/>
          <p:nvPr/>
        </p:nvSpPr>
        <p:spPr>
          <a:xfrm>
            <a:off x="5381864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B6402-E972-4D53-B804-0E5288E8A6BA}"/>
              </a:ext>
            </a:extLst>
          </p:cNvPr>
          <p:cNvSpPr txBox="1"/>
          <p:nvPr/>
        </p:nvSpPr>
        <p:spPr>
          <a:xfrm>
            <a:off x="2181178" y="5003257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34C41-0810-4B6A-BB12-0CA94C2FAFB3}"/>
              </a:ext>
            </a:extLst>
          </p:cNvPr>
          <p:cNvSpPr txBox="1"/>
          <p:nvPr/>
        </p:nvSpPr>
        <p:spPr>
          <a:xfrm>
            <a:off x="3253451" y="5003257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02E2F1-67C8-44C4-AAFE-A7C0E45FBFD8}"/>
              </a:ext>
            </a:extLst>
          </p:cNvPr>
          <p:cNvSpPr txBox="1"/>
          <p:nvPr/>
        </p:nvSpPr>
        <p:spPr>
          <a:xfrm>
            <a:off x="5074301" y="5003257"/>
            <a:ext cx="632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83B1D7-190B-43FA-9F36-33B3C6013E79}"/>
              </a:ext>
            </a:extLst>
          </p:cNvPr>
          <p:cNvSpPr txBox="1"/>
          <p:nvPr/>
        </p:nvSpPr>
        <p:spPr>
          <a:xfrm>
            <a:off x="5649864" y="5003257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5C6C79-006A-4E03-8EB7-0AD89CD14731}"/>
              </a:ext>
            </a:extLst>
          </p:cNvPr>
          <p:cNvSpPr txBox="1"/>
          <p:nvPr/>
        </p:nvSpPr>
        <p:spPr>
          <a:xfrm>
            <a:off x="6852646" y="5003257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33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1D81A7-CD5D-43D3-BDBB-F6A9469298F3}"/>
              </a:ext>
            </a:extLst>
          </p:cNvPr>
          <p:cNvSpPr txBox="1"/>
          <p:nvPr/>
        </p:nvSpPr>
        <p:spPr>
          <a:xfrm>
            <a:off x="2595261" y="3141432"/>
            <a:ext cx="638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36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5CBA62-FFEE-42CF-9B73-1E0FD99DC8B5}"/>
              </a:ext>
            </a:extLst>
          </p:cNvPr>
          <p:cNvSpPr txBox="1"/>
          <p:nvPr/>
        </p:nvSpPr>
        <p:spPr>
          <a:xfrm>
            <a:off x="5330498" y="3130997"/>
            <a:ext cx="638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FF1F1A-9C35-4300-9E4B-D479F983C2A5}"/>
              </a:ext>
            </a:extLst>
          </p:cNvPr>
          <p:cNvSpPr txBox="1"/>
          <p:nvPr/>
        </p:nvSpPr>
        <p:spPr>
          <a:xfrm>
            <a:off x="3090220" y="2297597"/>
            <a:ext cx="44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DD783B-7BB2-4E0C-8150-BC314BA100E4}"/>
                  </a:ext>
                </a:extLst>
              </p:cNvPr>
              <p:cNvSpPr txBox="1"/>
              <p:nvPr/>
            </p:nvSpPr>
            <p:spPr>
              <a:xfrm>
                <a:off x="5703156" y="790841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DD783B-7BB2-4E0C-8150-BC314BA10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56" y="790841"/>
                <a:ext cx="2529895" cy="523220"/>
              </a:xfrm>
              <a:prstGeom prst="rect">
                <a:avLst/>
              </a:prstGeom>
              <a:blipFill>
                <a:blip r:embed="rId4"/>
                <a:stretch>
                  <a:fillRect l="-506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3F16BD-7D84-4612-875C-B1A9A57CFA70}"/>
                  </a:ext>
                </a:extLst>
              </p:cNvPr>
              <p:cNvSpPr txBox="1"/>
              <p:nvPr/>
            </p:nvSpPr>
            <p:spPr>
              <a:xfrm>
                <a:off x="5703156" y="120966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3F16BD-7D84-4612-875C-B1A9A57CF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56" y="1209667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12E8A9F-976D-4CD1-948A-894DE8104A7B}"/>
                  </a:ext>
                </a:extLst>
              </p:cNvPr>
              <p:cNvSpPr txBox="1"/>
              <p:nvPr/>
            </p:nvSpPr>
            <p:spPr>
              <a:xfrm>
                <a:off x="5703156" y="1628492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12E8A9F-976D-4CD1-948A-894DE8104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56" y="1628492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70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AC0702-F683-4790-B322-47077126E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386" y="1198018"/>
            <a:ext cx="1449923" cy="9768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35DD43-9D1B-40D6-B32C-5A50148B1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309" y="1206165"/>
            <a:ext cx="1449923" cy="9768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257B8A-09F0-4D6F-A289-9E6571D8B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232" y="1206165"/>
            <a:ext cx="1449923" cy="9768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/>
              <p:nvPr/>
            </p:nvSpPr>
            <p:spPr>
              <a:xfrm>
                <a:off x="5663645" y="143297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645" y="1432977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481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26D47A87-B6C2-4D89-AC2B-27B343C284A1}"/>
              </a:ext>
            </a:extLst>
          </p:cNvPr>
          <p:cNvSpPr/>
          <p:nvPr/>
        </p:nvSpPr>
        <p:spPr>
          <a:xfrm>
            <a:off x="1919347" y="271498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B2C823-EF8D-411E-ACD9-38DF2CEEA00E}"/>
              </a:ext>
            </a:extLst>
          </p:cNvPr>
          <p:cNvSpPr/>
          <p:nvPr/>
        </p:nvSpPr>
        <p:spPr>
          <a:xfrm>
            <a:off x="2365258" y="271780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988C8F-43C3-4FF5-A74C-E21D6BE36ADB}"/>
              </a:ext>
            </a:extLst>
          </p:cNvPr>
          <p:cNvSpPr/>
          <p:nvPr/>
        </p:nvSpPr>
        <p:spPr>
          <a:xfrm>
            <a:off x="2811169" y="272062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D8B601C-AE3A-45B0-B4FA-EC02CA086714}"/>
              </a:ext>
            </a:extLst>
          </p:cNvPr>
          <p:cNvSpPr/>
          <p:nvPr/>
        </p:nvSpPr>
        <p:spPr>
          <a:xfrm>
            <a:off x="3257080" y="272344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645C65-91CA-4806-88D0-32F4D7189D5A}"/>
              </a:ext>
            </a:extLst>
          </p:cNvPr>
          <p:cNvSpPr/>
          <p:nvPr/>
        </p:nvSpPr>
        <p:spPr>
          <a:xfrm>
            <a:off x="3702991" y="272626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36ED5F-71E7-4D16-B90A-F79DA2333D62}"/>
              </a:ext>
            </a:extLst>
          </p:cNvPr>
          <p:cNvSpPr/>
          <p:nvPr/>
        </p:nvSpPr>
        <p:spPr>
          <a:xfrm>
            <a:off x="4148902" y="272909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E23819-04FB-4C20-830C-67B605AE1D02}"/>
              </a:ext>
            </a:extLst>
          </p:cNvPr>
          <p:cNvSpPr/>
          <p:nvPr/>
        </p:nvSpPr>
        <p:spPr>
          <a:xfrm>
            <a:off x="1919347" y="3183469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07CA33-C51D-4D61-AF6B-3FF79FBAF203}"/>
              </a:ext>
            </a:extLst>
          </p:cNvPr>
          <p:cNvSpPr/>
          <p:nvPr/>
        </p:nvSpPr>
        <p:spPr>
          <a:xfrm>
            <a:off x="2365258" y="3186291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0EBBFE-0A62-433C-B831-062E94E64443}"/>
              </a:ext>
            </a:extLst>
          </p:cNvPr>
          <p:cNvSpPr/>
          <p:nvPr/>
        </p:nvSpPr>
        <p:spPr>
          <a:xfrm>
            <a:off x="2811169" y="3189113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388ABF-79B4-4B0E-8843-A42753273183}"/>
              </a:ext>
            </a:extLst>
          </p:cNvPr>
          <p:cNvSpPr/>
          <p:nvPr/>
        </p:nvSpPr>
        <p:spPr>
          <a:xfrm>
            <a:off x="3257080" y="319193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E4FA60-4628-4C97-8201-4E64F0DD918C}"/>
              </a:ext>
            </a:extLst>
          </p:cNvPr>
          <p:cNvSpPr/>
          <p:nvPr/>
        </p:nvSpPr>
        <p:spPr>
          <a:xfrm>
            <a:off x="3702991" y="3194757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03BFE5-9DC4-4C6B-A2D0-15C74BB868C4}"/>
              </a:ext>
            </a:extLst>
          </p:cNvPr>
          <p:cNvSpPr/>
          <p:nvPr/>
        </p:nvSpPr>
        <p:spPr>
          <a:xfrm>
            <a:off x="4148902" y="3197579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6BA9E1D-F764-4F33-9D57-EE27694F9113}"/>
              </a:ext>
            </a:extLst>
          </p:cNvPr>
          <p:cNvSpPr/>
          <p:nvPr/>
        </p:nvSpPr>
        <p:spPr>
          <a:xfrm>
            <a:off x="1919347" y="365195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E4B2613-C757-4609-8C7C-C37D3F51EDBA}"/>
              </a:ext>
            </a:extLst>
          </p:cNvPr>
          <p:cNvSpPr/>
          <p:nvPr/>
        </p:nvSpPr>
        <p:spPr>
          <a:xfrm>
            <a:off x="2365258" y="365478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26EFF9-6D25-4C59-84EE-7D9E8624EEEE}"/>
              </a:ext>
            </a:extLst>
          </p:cNvPr>
          <p:cNvSpPr/>
          <p:nvPr/>
        </p:nvSpPr>
        <p:spPr>
          <a:xfrm>
            <a:off x="2811169" y="365760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B341A80-4EFC-496F-8276-D51102B8D8CA}"/>
              </a:ext>
            </a:extLst>
          </p:cNvPr>
          <p:cNvSpPr/>
          <p:nvPr/>
        </p:nvSpPr>
        <p:spPr>
          <a:xfrm>
            <a:off x="3257080" y="366042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6A892C2-B7FD-4F35-830E-2A46C7A1F395}"/>
              </a:ext>
            </a:extLst>
          </p:cNvPr>
          <p:cNvSpPr/>
          <p:nvPr/>
        </p:nvSpPr>
        <p:spPr>
          <a:xfrm>
            <a:off x="3702991" y="366324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E60F6F6-B475-4CC1-A79B-529DCD874FF9}"/>
              </a:ext>
            </a:extLst>
          </p:cNvPr>
          <p:cNvSpPr/>
          <p:nvPr/>
        </p:nvSpPr>
        <p:spPr>
          <a:xfrm>
            <a:off x="4148902" y="366606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447DF4E-8392-4063-A13C-FEEE02C4B709}"/>
              </a:ext>
            </a:extLst>
          </p:cNvPr>
          <p:cNvSpPr/>
          <p:nvPr/>
        </p:nvSpPr>
        <p:spPr>
          <a:xfrm>
            <a:off x="1806222" y="2679048"/>
            <a:ext cx="28956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4C90A2E-9BEF-429D-97DB-69C873F37557}"/>
              </a:ext>
            </a:extLst>
          </p:cNvPr>
          <p:cNvSpPr/>
          <p:nvPr/>
        </p:nvSpPr>
        <p:spPr>
          <a:xfrm>
            <a:off x="1809280" y="3140378"/>
            <a:ext cx="28956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1A7DC2B-98BC-4704-BC75-036D1778A3EB}"/>
              </a:ext>
            </a:extLst>
          </p:cNvPr>
          <p:cNvSpPr/>
          <p:nvPr/>
        </p:nvSpPr>
        <p:spPr>
          <a:xfrm>
            <a:off x="1809280" y="3608198"/>
            <a:ext cx="28956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7B00E66-966B-4308-8343-DA2897408DFC}"/>
              </a:ext>
            </a:extLst>
          </p:cNvPr>
          <p:cNvSpPr/>
          <p:nvPr/>
        </p:nvSpPr>
        <p:spPr>
          <a:xfrm rot="16200000">
            <a:off x="136215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5498936-6639-4BF5-B829-5E773612A4D1}"/>
              </a:ext>
            </a:extLst>
          </p:cNvPr>
          <p:cNvSpPr/>
          <p:nvPr/>
        </p:nvSpPr>
        <p:spPr>
          <a:xfrm rot="16200000">
            <a:off x="180733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FDAAC35-16A0-43F2-BF40-18A6B7C4A1CB}"/>
              </a:ext>
            </a:extLst>
          </p:cNvPr>
          <p:cNvSpPr/>
          <p:nvPr/>
        </p:nvSpPr>
        <p:spPr>
          <a:xfrm rot="16200000">
            <a:off x="225251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A51E06C-A8AB-40A9-B54E-22A6B3060095}"/>
              </a:ext>
            </a:extLst>
          </p:cNvPr>
          <p:cNvSpPr/>
          <p:nvPr/>
        </p:nvSpPr>
        <p:spPr>
          <a:xfrm rot="16200000">
            <a:off x="269769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55CDCB0-5355-4167-A9E1-6308FD124989}"/>
              </a:ext>
            </a:extLst>
          </p:cNvPr>
          <p:cNvSpPr/>
          <p:nvPr/>
        </p:nvSpPr>
        <p:spPr>
          <a:xfrm rot="16200000">
            <a:off x="314287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FEC7A64-07F9-475D-889F-25ADA3FFF3F5}"/>
              </a:ext>
            </a:extLst>
          </p:cNvPr>
          <p:cNvSpPr/>
          <p:nvPr/>
        </p:nvSpPr>
        <p:spPr>
          <a:xfrm rot="16200000">
            <a:off x="358805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/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481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/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blipFill>
                <a:blip r:embed="rId7"/>
                <a:stretch>
                  <a:fillRect l="-481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/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blipFill>
                <a:blip r:embed="rId8"/>
                <a:stretch>
                  <a:fillRect l="-506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/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blipFill>
                <a:blip r:embed="rId9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DDC808A-0E69-4144-B5EF-9089DF354ED2}"/>
              </a:ext>
            </a:extLst>
          </p:cNvPr>
          <p:cNvSpPr txBox="1"/>
          <p:nvPr/>
        </p:nvSpPr>
        <p:spPr>
          <a:xfrm>
            <a:off x="1019175" y="504825"/>
            <a:ext cx="671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repeated addition sum is represented here?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61DBD-D721-44E8-8158-BCD668560538}"/>
              </a:ext>
            </a:extLst>
          </p:cNvPr>
          <p:cNvSpPr txBox="1"/>
          <p:nvPr/>
        </p:nvSpPr>
        <p:spPr>
          <a:xfrm>
            <a:off x="733425" y="4533900"/>
            <a:ext cx="730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multiplication and division facts are represented in the above array?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2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9835" y="18795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5987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2541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94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2201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8755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5308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862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3295" y="527901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4969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515230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56" name="Can 55"/>
          <p:cNvSpPr/>
          <p:nvPr/>
        </p:nvSpPr>
        <p:spPr>
          <a:xfrm rot="5400000">
            <a:off x="128390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182053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90856" y="45212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0090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6643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03197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59750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16304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2857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9411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85964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2518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2951" y="3169579"/>
            <a:ext cx="1221801" cy="1137539"/>
          </a:xfrm>
          <a:prstGeom prst="rect">
            <a:avLst/>
          </a:prstGeom>
        </p:spPr>
      </p:pic>
      <p:sp>
        <p:nvSpPr>
          <p:cNvPr id="69" name="Can 68"/>
          <p:cNvSpPr/>
          <p:nvPr/>
        </p:nvSpPr>
        <p:spPr>
          <a:xfrm rot="5400000">
            <a:off x="239851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Can 69"/>
          <p:cNvSpPr/>
          <p:nvPr/>
        </p:nvSpPr>
        <p:spPr>
          <a:xfrm rot="5400000">
            <a:off x="293514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Can 70"/>
          <p:cNvSpPr/>
          <p:nvPr/>
        </p:nvSpPr>
        <p:spPr>
          <a:xfrm rot="5400000">
            <a:off x="351312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Can 71"/>
          <p:cNvSpPr/>
          <p:nvPr/>
        </p:nvSpPr>
        <p:spPr>
          <a:xfrm rot="5400000">
            <a:off x="404975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Can 72"/>
          <p:cNvSpPr/>
          <p:nvPr/>
        </p:nvSpPr>
        <p:spPr>
          <a:xfrm rot="5400000">
            <a:off x="462773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Can 73"/>
          <p:cNvSpPr/>
          <p:nvPr/>
        </p:nvSpPr>
        <p:spPr>
          <a:xfrm rot="5400000">
            <a:off x="516436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Can 74"/>
          <p:cNvSpPr/>
          <p:nvPr/>
        </p:nvSpPr>
        <p:spPr>
          <a:xfrm rot="5400000">
            <a:off x="574234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Can 75"/>
          <p:cNvSpPr/>
          <p:nvPr/>
        </p:nvSpPr>
        <p:spPr>
          <a:xfrm rot="5400000">
            <a:off x="627897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Can 76"/>
          <p:cNvSpPr/>
          <p:nvPr/>
        </p:nvSpPr>
        <p:spPr>
          <a:xfrm rot="5400000">
            <a:off x="685695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Can 77"/>
          <p:cNvSpPr/>
          <p:nvPr/>
        </p:nvSpPr>
        <p:spPr>
          <a:xfrm rot="5400000">
            <a:off x="739358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6286" y="2992639"/>
            <a:ext cx="637728" cy="1232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9071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556251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852FFB-55BF-430E-89F0-8A66D0BEBCB6}"/>
              </a:ext>
            </a:extLst>
          </p:cNvPr>
          <p:cNvSpPr txBox="1"/>
          <p:nvPr/>
        </p:nvSpPr>
        <p:spPr>
          <a:xfrm>
            <a:off x="940031" y="2771775"/>
            <a:ext cx="6975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the counting stick to count up in groups of 6.</a:t>
            </a:r>
          </a:p>
          <a:p>
            <a:endParaRPr lang="en-GB" dirty="0"/>
          </a:p>
          <a:p>
            <a:r>
              <a:rPr lang="en-GB" dirty="0"/>
              <a:t>Now count back in 6’s.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21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06059 -3.7037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3.7037E-6 L 0.11927 -3.703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-3.7037E-6 L 0.18246 0.001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6 L 0.24114 0.0039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4 L 0.30434 0.0018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6 L 0.36302 -3.7037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-3.7037E-6 L 0.42621 -3.7037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-3.7037E-6 L 0.48489 0.0018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6 L 0.54809 -3.7037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-3.7037E-6 L 0.60677 -3.7037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-3.7037E-6 L 0.6776 -3.7037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1.11111E-6 L 0.6776 1.11111E-6 " pathEditMode="relative" rAng="0" ptsTypes="AA">
                                      <p:cBhvr>
                                        <p:cTn id="17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1.11111E-6 L 0.60677 1.11111E-6 " pathEditMode="relative" rAng="0" ptsTypes="AA">
                                      <p:cBhvr>
                                        <p:cTn id="18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5 L 0.54809 1.11111E-6 " pathEditMode="relative" rAng="0" ptsTypes="AA">
                                      <p:cBhvr>
                                        <p:cTn id="19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1.11111E-6 L 0.48489 0.00185 " pathEditMode="relative" rAng="0" ptsTypes="AA">
                                      <p:cBhvr>
                                        <p:cTn id="20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1.11111E-6 L 0.42621 1.11111E-6 " pathEditMode="relative" rAng="0" ptsTypes="AA">
                                      <p:cBhvr>
                                        <p:cTn id="21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5 L 0.36302 1.11111E-6 " pathEditMode="relative" rAng="0" ptsTypes="AA">
                                      <p:cBhvr>
                                        <p:cTn id="21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3 L 0.30434 0.00185 " pathEditMode="relative" rAng="0" ptsTypes="AA">
                                      <p:cBhvr>
                                        <p:cTn id="22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5 L 0.24114 0.00393 " pathEditMode="relative" rAng="0" ptsTypes="AA">
                                      <p:cBhvr>
                                        <p:cTn id="23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1.11111E-6 L 0.18246 0.00185 " pathEditMode="relative" rAng="0" ptsTypes="AA">
                                      <p:cBhvr>
                                        <p:cTn id="24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1.11111E-6 L 0.11927 1.11111E-6 " pathEditMode="relative" rAng="0" ptsTypes="AA">
                                      <p:cBhvr>
                                        <p:cTn id="25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6059 1.11111E-6 " pathEditMode="relative" rAng="0" ptsTypes="AA">
                                      <p:cBhvr>
                                        <p:cTn id="26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0" grpId="0"/>
      <p:bldP spid="10" grpId="1"/>
      <p:bldP spid="24" grpId="0"/>
      <p:bldP spid="24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4" grpId="1"/>
      <p:bldP spid="55" grpId="0"/>
      <p:bldP spid="55" grpId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2" grpId="0" animBg="1"/>
      <p:bldP spid="79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4295760" y="527900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blipFill>
                <a:blip r:embed="rId4"/>
                <a:stretch>
                  <a:fillRect l="-6309" t="-17964" b="-39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5129678" y="3323117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97407" y="3267860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1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12014 -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14 -3.7037E-6 L -0.05694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-3.7037E-6 L 1.94444E-6 4.444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.8|1|0.9|1|1.1|1.3|1.3|1.3|1.2|1.3|1|1.2|1|1.3|0.9|1.2|0.9|1|1|1.3|0.8|1.4|4.2|2.4|1.1|1.5|1.1|0.8|1.1|0.8|1.1|0.8|0.9|1|1|0.7|1.2|0.7|1|0.8|1|0.7|1|1.4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8|3.6|2.2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11.8|1|2.3|6.8|2.6|2.1|13.4|0.9|0.5|0.6|0.5|0.5|0.7|0.5|0.6|0.6|0.8|0.7|0.7|0.5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0.3|4|11.8|4.3|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0.3|4|11.8|4.3|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E5DCE2-FE09-4BC7-82D2-CCA4A934C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9363</TotalTime>
  <Words>467</Words>
  <Application>Microsoft Office PowerPoint</Application>
  <PresentationFormat>On-screen Show (4:3)</PresentationFormat>
  <Paragraphs>161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2 on the worksheet</vt:lpstr>
      <vt:lpstr>PowerPoint Presentation</vt:lpstr>
      <vt:lpstr>PowerPoint Presentation</vt:lpstr>
      <vt:lpstr>PowerPoint Presentation</vt:lpstr>
      <vt:lpstr>PowerPoint Presentation</vt:lpstr>
      <vt:lpstr>Have a go at questions  3 – 4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 Lewis</cp:lastModifiedBy>
  <cp:revision>254</cp:revision>
  <dcterms:created xsi:type="dcterms:W3CDTF">2019-07-05T11:02:13Z</dcterms:created>
  <dcterms:modified xsi:type="dcterms:W3CDTF">2021-01-18T20:52:18Z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