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6449-6D43-4BBA-80C2-2E882972A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994F1-4956-4949-AA8B-FE0481D30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3074E-9CF7-4B76-A02F-E0970FC1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D1DED-78C1-45F2-B3C3-5FDE1C66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1039B-D6D3-4199-A289-405CA80C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4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102A-4805-4AA1-8D53-BF5B0B04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D3B71-03F4-4493-A356-0FD9636BA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1CBE6-AA99-4A1C-AB9C-77D25D3F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7887-EE76-4C7F-A803-2B14D62A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BFDB-AD83-495C-ABA3-47D3FCFE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7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9DE73-C4D9-4189-8134-1AD17F037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6C4B9-ADBA-406F-B7F5-1AA49000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F608F-46E6-4AFF-89AE-8E48F8C4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8BBDA-66F0-4695-823C-69B68F48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48460-161A-4017-8F3C-D22E7445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B741-225F-41E6-81F9-CE88D771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512F-45E9-4E52-BFD7-6FF8D8CA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904CF-EB12-4481-ADDF-92FE69B6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25CED-44E7-4CFB-A777-CD63A88A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198ED-836F-400B-A5AA-64735624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5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073D-B12D-4E7D-9184-426520A3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7C893-F6FB-4D56-B68A-1097C1E33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86B8-E412-4A9B-B117-6A8C65F9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2AD6F-2073-48B2-9BBE-74F2BF45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E9A9-4638-4CDD-A00D-4D20A14B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DF0D-59B6-4EC2-B27E-7C4435CD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2654-08B0-40E5-99E2-72F22E30B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95BE1-75F0-4812-90E2-3CF793EEE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B95D9-951F-4B63-8DDF-FFC8363F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BFC3-0C1D-40A7-83FB-97AADAD5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F914A-2C64-4BF9-81D2-97415254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6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2D1C-E121-4C43-9F93-A0AA7AE0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4F784-E9D7-4293-B78C-3519F8110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A09D7-315E-4AB5-AC12-FF0572B2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3DC81-A1DD-45C7-985A-300F9BC84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4E52C-DAD3-4CF5-8285-506D4AC3E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D2B3B-1769-4871-A24B-4E145355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B9A91-5874-457D-9FAA-CEF62B9E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1BCE9-A3EA-4911-98E5-7FC46A1E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3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7F93-10C9-460C-9807-13E821F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2B53B-E172-4AEC-816B-68DFA57B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E8560-6D23-4BE4-A40F-4AE89A39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85F7E-EDCE-40A6-A89D-480BC742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768D2-DCE2-47C0-A3A3-D7DF9130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9482F-7CD5-461F-819D-3A5A17F0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460A8-338E-4EFA-919F-5B378FC2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8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2F4A-6377-47C0-8341-92E85AF8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66F1-514E-4F2A-B672-F2A7B3A2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09D3A-AD09-49C6-BF23-201915328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8CFC5-C10C-4BF2-90EA-73F2928A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BD647-E4FA-42B6-8FB9-46D17DAE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75318-69C0-442B-8B34-C830948A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5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8C91-3FF9-42F7-8FF5-2AA87F61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D7AB51-0880-4330-B45F-0B5AD1CDB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42769-6DBA-4712-9169-33833F3F2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28137-570C-41E0-8395-6B771F40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A5CBE-6578-4D45-B049-22E50BE5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CD536-F8F7-4529-8829-7F566FB1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17248-BC02-41E1-B6CF-73D964C0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53407-CAC7-4D5F-9468-1E45D3A9D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B0770-1F97-4ADE-94F9-FCAC07887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A32B-1C14-4925-A9F4-3F37640CE3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2368D-71FD-4E57-873F-E3B8B6980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9A15-9D4A-4D60-BFCA-A5F22A2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018E-A0CE-4598-BAAB-8E03FBC05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FC9BD4-B2A9-4C4F-859D-FDAAA73C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30" y="42169"/>
            <a:ext cx="9298740" cy="67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8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23CCF-8FBE-4D54-9A3C-3FBCAFAE1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25" y="0"/>
            <a:ext cx="9142950" cy="67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C7872-C883-493A-864B-40EDD417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83" y="25157"/>
            <a:ext cx="9188234" cy="68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4D0A8-A8A0-485A-A285-5BA1DF34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14" y="0"/>
            <a:ext cx="9085185" cy="67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1AEA8-7840-4489-9A26-2F506D89F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94" y="31303"/>
            <a:ext cx="9097611" cy="67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5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6E1EA-0FF7-47DE-9087-B9D8D9B4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82" y="0"/>
            <a:ext cx="928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1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1</cp:revision>
  <dcterms:created xsi:type="dcterms:W3CDTF">2021-01-26T10:23:00Z</dcterms:created>
  <dcterms:modified xsi:type="dcterms:W3CDTF">2021-01-26T10:30:39Z</dcterms:modified>
</cp:coreProperties>
</file>