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321BC-8F54-4B2F-3B38-859A0B4B01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F81F2-C685-9C57-0A94-80EA597052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6F543-C857-5DA1-E5A5-EB2678A77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FC15-780F-4C52-ACB7-B6A7A0184299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7F5B8-2D2A-5CC8-496D-0191F021E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645E2-F003-5EEC-C43B-72BCC5AB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4847-5F27-4F1F-9BDA-A00B9AC90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26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87448-BAC5-AF24-0DC5-E0B078D5B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AD874E-C940-3472-DC4E-0D16F8DDC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0F759-9149-9DAF-6ACB-A142C75DB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FC15-780F-4C52-ACB7-B6A7A0184299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1CB82-7698-CB39-9DD9-608A3B029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26BE7-BABB-0C16-F82C-47B965143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4847-5F27-4F1F-9BDA-A00B9AC90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99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2DAD35-C7F4-79CA-3438-2E0C037AFA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CB7618-0E86-60EB-351F-7B6BEDFC5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39812-94A2-7CBA-77EC-2B64418F4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FC15-780F-4C52-ACB7-B6A7A0184299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F2B18-D87A-0481-5324-66D932F46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D73BD-C0AF-7018-F07A-32C22E9C0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4847-5F27-4F1F-9BDA-A00B9AC90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0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EBAA6-0820-AC98-13AE-854776B8B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F7D03-381C-3027-196B-9AE7D302B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2A348-C52D-E0FE-4BD9-6A5A076D7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FC15-780F-4C52-ACB7-B6A7A0184299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75F3A-DA25-0F36-A567-629E38460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B381C-6FAA-13D9-E8F0-48A32686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4847-5F27-4F1F-9BDA-A00B9AC90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37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3FB1D-9AC3-3BDC-CF16-40B0A6A4A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339FA9-2715-4F90-6E77-C220BC769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F6F16-BC23-9569-BCF1-9E921B853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FC15-780F-4C52-ACB7-B6A7A0184299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C01F3-A07F-9A67-DED4-13BF0FAA6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26AB3-7357-999B-D5C5-5477BE8E1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4847-5F27-4F1F-9BDA-A00B9AC90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59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0727C-3C82-77AD-1E10-345D10F06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578FF-972D-94E9-9227-F59CE0241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634C0-52F6-A854-FFA2-68491B632C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3E6C4F-A9FB-B432-E04B-7B3A037C3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FC15-780F-4C52-ACB7-B6A7A0184299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3102A-8934-FC36-817F-A0A3DCB4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EE17C-FE5A-209D-7816-26E7EC840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4847-5F27-4F1F-9BDA-A00B9AC90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62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C39E9-D2E8-2CFB-CB0B-264119CEF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62829-AC82-2C66-EB42-7D7F4937C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A151A-006A-F7CA-5636-D1DEEC485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EFBADF-F6B2-A4A7-224F-8F4C4105C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8270FB-E301-397C-7F02-46B2676C58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01419B-5650-3F10-E782-EE7CC6798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FC15-780F-4C52-ACB7-B6A7A0184299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FBAF82-E999-1E71-B23A-78A7DE536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AB9285-45CB-50A3-861E-5E526F4E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4847-5F27-4F1F-9BDA-A00B9AC90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16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62C42-F499-E836-2347-A2AAC14C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18CE8B-F851-1CA8-0C1C-17F0B0F88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FC15-780F-4C52-ACB7-B6A7A0184299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16389-C3C5-5245-07BC-4A69C4A0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98C164-2C43-9A9D-35BF-FB4E8D562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4847-5F27-4F1F-9BDA-A00B9AC90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88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8C9CA8-4261-B4BF-9337-1606B98E0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FC15-780F-4C52-ACB7-B6A7A0184299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B57F4C-096B-40B9-1F17-B6200C997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96CE22-CB4C-1684-E997-CB79E57FA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4847-5F27-4F1F-9BDA-A00B9AC90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82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06A89-745C-1905-79BD-ADC75B89A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63420-8B24-E824-BEFB-466813227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BD9B39-D380-DF08-E014-CFD6193124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87975-8B8A-E190-D663-6DE164FEC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FC15-780F-4C52-ACB7-B6A7A0184299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3B6C4E-80FD-2862-ABA8-3B6DDD7B7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22A50A-433E-B4BC-D41C-FBE0B7E80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4847-5F27-4F1F-9BDA-A00B9AC90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71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788BD-337B-D9E0-67A8-4A6836B04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251D39-D31C-9AF2-271A-6B0609EFF7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D20610-77EF-66D7-9A23-5D37BB13A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694A4-4B61-CB35-37C5-42CFECEC7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FC15-780F-4C52-ACB7-B6A7A0184299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F111D-4CB0-7722-664D-5881F4C32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F3ECC8-1E01-ED85-0D5A-58B0F5146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4847-5F27-4F1F-9BDA-A00B9AC90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8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5CFA47-41A0-EFBF-50A9-1470663D7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50F91-3C87-058E-5818-A475C5072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9939C-4B6C-D7DF-DAE4-AAE711C0F6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7FC15-780F-4C52-ACB7-B6A7A0184299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DAEAD-3423-2591-92E6-7E743C6C6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4FE4A-72D8-BA55-D74E-D3A7EB509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44847-5F27-4F1F-9BDA-A00B9AC90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00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2B577FF9-3543-4875-815D-3D87BD8A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07A8D2-26AD-DFCF-55E6-EE0BAADB3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815" y="798703"/>
            <a:ext cx="5221185" cy="3072015"/>
          </a:xfrm>
        </p:spPr>
        <p:txBody>
          <a:bodyPr anchor="b"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Patterns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90CFD-7CC3-31ED-2FB6-D7FDCA8B2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148" y="3962792"/>
            <a:ext cx="5221185" cy="2102108"/>
          </a:xfrm>
        </p:spPr>
        <p:txBody>
          <a:bodyPr anchor="t">
            <a:normAutofit/>
          </a:bodyPr>
          <a:lstStyle/>
          <a:p>
            <a:endParaRPr lang="en-GB" dirty="0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AB vs ABC Pattern | GoldenAngelfish">
            <a:extLst>
              <a:ext uri="{FF2B5EF4-FFF2-40B4-BE49-F238E27FC236}">
                <a16:creationId xmlns:a16="http://schemas.microsoft.com/office/drawing/2014/main" id="{094EBF81-C60E-94E8-940C-95D20E5EE9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2" t="8892" r="1" b="8399"/>
          <a:stretch/>
        </p:blipFill>
        <p:spPr bwMode="auto">
          <a:xfrm>
            <a:off x="6651243" y="1712525"/>
            <a:ext cx="4939504" cy="3050002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49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DFC99-9790-7C9E-0B85-212800F8D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662" y="5118754"/>
            <a:ext cx="8584676" cy="10443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400"/>
              <a:t>Can you go on a pattern hunt around your house?</a:t>
            </a:r>
          </a:p>
        </p:txBody>
      </p:sp>
      <p:sp>
        <p:nvSpPr>
          <p:cNvPr id="2069" name="Oval 2068">
            <a:extLst>
              <a:ext uri="{FF2B5EF4-FFF2-40B4-BE49-F238E27FC236}">
                <a16:creationId xmlns:a16="http://schemas.microsoft.com/office/drawing/2014/main" id="{0C45045A-6083-4B3E-956A-675823375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44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71" name="Oval 2070">
            <a:extLst>
              <a:ext uri="{FF2B5EF4-FFF2-40B4-BE49-F238E27FC236}">
                <a16:creationId xmlns:a16="http://schemas.microsoft.com/office/drawing/2014/main" id="{EBD2B2B2-1395-4E7B-87A0-BD34551C0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5336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4" name="Picture 6" descr="Kids Long Sleeve Top - Rainbow Stripe - Piccalilly">
            <a:extLst>
              <a:ext uri="{FF2B5EF4-FFF2-40B4-BE49-F238E27FC236}">
                <a16:creationId xmlns:a16="http://schemas.microsoft.com/office/drawing/2014/main" id="{F929DD81-4B42-D0E8-4323-A8FD2FD85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2603" y="1564753"/>
            <a:ext cx="1837266" cy="183726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3" name="Oval 2072">
            <a:extLst>
              <a:ext uri="{FF2B5EF4-FFF2-40B4-BE49-F238E27FC236}">
                <a16:creationId xmlns:a16="http://schemas.microsoft.com/office/drawing/2014/main" id="{42875DDC-0225-45F8-B745-78688F2D1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5509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75" name="Oval 2074">
            <a:extLst>
              <a:ext uri="{FF2B5EF4-FFF2-40B4-BE49-F238E27FC236}">
                <a16:creationId xmlns:a16="http://schemas.microsoft.com/office/drawing/2014/main" id="{4F329563-0961-4426-90D2-2DF4888E5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0101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2" name="Picture 4" descr="TESSELLATIONS: REAL LIFE EXAMPLES - YouTube">
            <a:extLst>
              <a:ext uri="{FF2B5EF4-FFF2-40B4-BE49-F238E27FC236}">
                <a16:creationId xmlns:a16="http://schemas.microsoft.com/office/drawing/2014/main" id="{6E2B1B1D-6DF9-DD37-71F1-2F72DEDA11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27" b="12203"/>
          <a:stretch/>
        </p:blipFill>
        <p:spPr bwMode="auto">
          <a:xfrm>
            <a:off x="5177028" y="1981495"/>
            <a:ext cx="1837944" cy="100310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7" name="Oval 2076">
            <a:extLst>
              <a:ext uri="{FF2B5EF4-FFF2-40B4-BE49-F238E27FC236}">
                <a16:creationId xmlns:a16="http://schemas.microsoft.com/office/drawing/2014/main" id="{12617755-D451-4BAF-9B55-518297BF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0273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79" name="Oval 2078">
            <a:extLst>
              <a:ext uri="{FF2B5EF4-FFF2-40B4-BE49-F238E27FC236}">
                <a16:creationId xmlns:a16="http://schemas.microsoft.com/office/drawing/2014/main" id="{86C062C2-3673-4248-BE21-B51B16E63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4865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Patterns in everyday life - Sharp Shots Photo Club">
            <a:extLst>
              <a:ext uri="{FF2B5EF4-FFF2-40B4-BE49-F238E27FC236}">
                <a16:creationId xmlns:a16="http://schemas.microsoft.com/office/drawing/2014/main" id="{82D231F5-4113-2788-AF67-6199E5FB9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91793" y="1793818"/>
            <a:ext cx="1837944" cy="137845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459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3080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Math Patterns in Nature - Coffee Cups and Crayons">
            <a:extLst>
              <a:ext uri="{FF2B5EF4-FFF2-40B4-BE49-F238E27FC236}">
                <a16:creationId xmlns:a16="http://schemas.microsoft.com/office/drawing/2014/main" id="{2BA8B721-A881-4B8F-56FC-0D773CC75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706563"/>
            <a:ext cx="5407025" cy="43291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Lego Sequencing abab pattern">
            <a:extLst>
              <a:ext uri="{FF2B5EF4-FFF2-40B4-BE49-F238E27FC236}">
                <a16:creationId xmlns:a16="http://schemas.microsoft.com/office/drawing/2014/main" id="{FE344C29-EB37-6C1F-2BCA-8FB0263FE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5" y="1706563"/>
            <a:ext cx="5422900" cy="43291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38D53D-539F-9107-1353-704F72026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000" dirty="0">
                <a:solidFill>
                  <a:schemeClr val="bg1"/>
                </a:solidFill>
                <a:latin typeface="Comic Sans MS" panose="030F0702030302020204" pitchFamily="66" charset="0"/>
              </a:rPr>
              <a:t>Can you recreate a pattern like these using different objects?</a:t>
            </a:r>
          </a:p>
        </p:txBody>
      </p:sp>
    </p:spTree>
    <p:extLst>
      <p:ext uri="{BB962C8B-B14F-4D97-AF65-F5344CB8AC3E}">
        <p14:creationId xmlns:p14="http://schemas.microsoft.com/office/powerpoint/2010/main" val="378398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Rectangle 4109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E543BA-944D-EC1C-591C-8EE7D8CDB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663" y="1422400"/>
            <a:ext cx="450555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300">
                <a:solidFill>
                  <a:schemeClr val="bg1"/>
                </a:solidFill>
              </a:rPr>
              <a:t>Can you recreate these patterns with objects at home?</a:t>
            </a:r>
          </a:p>
        </p:txBody>
      </p:sp>
      <p:sp>
        <p:nvSpPr>
          <p:cNvPr id="4112" name="Freeform: Shape 4111">
            <a:extLst>
              <a:ext uri="{FF2B5EF4-FFF2-40B4-BE49-F238E27FC236}">
                <a16:creationId xmlns:a16="http://schemas.microsoft.com/office/drawing/2014/main" id="{0277405F-0B4F-4418-B773-1B3881412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30421" y="226893"/>
            <a:ext cx="5968658" cy="6085007"/>
          </a:xfrm>
          <a:custGeom>
            <a:avLst/>
            <a:gdLst>
              <a:gd name="connsiteX0" fmla="*/ 0 w 5968658"/>
              <a:gd name="connsiteY0" fmla="*/ 0 h 6085007"/>
              <a:gd name="connsiteX1" fmla="*/ 3557919 w 5968658"/>
              <a:gd name="connsiteY1" fmla="*/ 0 h 6085007"/>
              <a:gd name="connsiteX2" fmla="*/ 3557919 w 5968658"/>
              <a:gd name="connsiteY2" fmla="*/ 2195749 h 6085007"/>
              <a:gd name="connsiteX3" fmla="*/ 5968658 w 5968658"/>
              <a:gd name="connsiteY3" fmla="*/ 2195749 h 6085007"/>
              <a:gd name="connsiteX4" fmla="*/ 5968658 w 5968658"/>
              <a:gd name="connsiteY4" fmla="*/ 6085007 h 6085007"/>
              <a:gd name="connsiteX5" fmla="*/ 2058230 w 5968658"/>
              <a:gd name="connsiteY5" fmla="*/ 6085007 h 6085007"/>
              <a:gd name="connsiteX6" fmla="*/ 2058230 w 5968658"/>
              <a:gd name="connsiteY6" fmla="*/ 3538657 h 6085007"/>
              <a:gd name="connsiteX7" fmla="*/ 0 w 5968658"/>
              <a:gd name="connsiteY7" fmla="*/ 3538657 h 608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8658" h="6085007">
                <a:moveTo>
                  <a:pt x="0" y="0"/>
                </a:moveTo>
                <a:lnTo>
                  <a:pt x="3557919" y="0"/>
                </a:lnTo>
                <a:lnTo>
                  <a:pt x="3557919" y="2195749"/>
                </a:lnTo>
                <a:lnTo>
                  <a:pt x="5968658" y="2195749"/>
                </a:lnTo>
                <a:lnTo>
                  <a:pt x="5968658" y="6085007"/>
                </a:lnTo>
                <a:lnTo>
                  <a:pt x="2058230" y="6085007"/>
                </a:lnTo>
                <a:lnTo>
                  <a:pt x="2058230" y="3538657"/>
                </a:lnTo>
                <a:lnTo>
                  <a:pt x="0" y="3538657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98" name="Picture 2" descr="Pattern | NCETM">
            <a:extLst>
              <a:ext uri="{FF2B5EF4-FFF2-40B4-BE49-F238E27FC236}">
                <a16:creationId xmlns:a16="http://schemas.microsoft.com/office/drawing/2014/main" id="{BF0FD3E1-CD1C-F284-0862-F8D0B5109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39805" y="3344835"/>
            <a:ext cx="3408121" cy="204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xploring patterns">
            <a:extLst>
              <a:ext uri="{FF2B5EF4-FFF2-40B4-BE49-F238E27FC236}">
                <a16:creationId xmlns:a16="http://schemas.microsoft.com/office/drawing/2014/main" id="{37B0FCDF-A0D2-89B5-CDDA-BE0EA5A1F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56393" y="1708918"/>
            <a:ext cx="3105975" cy="574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5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5128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2EF067-C1A7-7197-343C-0DE0A6DCA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663" y="1422400"/>
            <a:ext cx="450555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>
                <a:solidFill>
                  <a:schemeClr val="bg1"/>
                </a:solidFill>
              </a:rPr>
              <a:t>How about these patterns, can you recreate them?</a:t>
            </a:r>
          </a:p>
        </p:txBody>
      </p:sp>
      <p:sp>
        <p:nvSpPr>
          <p:cNvPr id="5131" name="Freeform: Shape 5130">
            <a:extLst>
              <a:ext uri="{FF2B5EF4-FFF2-40B4-BE49-F238E27FC236}">
                <a16:creationId xmlns:a16="http://schemas.microsoft.com/office/drawing/2014/main" id="{0277405F-0B4F-4418-B773-1B3881412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30421" y="226893"/>
            <a:ext cx="5968658" cy="6085007"/>
          </a:xfrm>
          <a:custGeom>
            <a:avLst/>
            <a:gdLst>
              <a:gd name="connsiteX0" fmla="*/ 0 w 5968658"/>
              <a:gd name="connsiteY0" fmla="*/ 0 h 6085007"/>
              <a:gd name="connsiteX1" fmla="*/ 3557919 w 5968658"/>
              <a:gd name="connsiteY1" fmla="*/ 0 h 6085007"/>
              <a:gd name="connsiteX2" fmla="*/ 3557919 w 5968658"/>
              <a:gd name="connsiteY2" fmla="*/ 2195749 h 6085007"/>
              <a:gd name="connsiteX3" fmla="*/ 5968658 w 5968658"/>
              <a:gd name="connsiteY3" fmla="*/ 2195749 h 6085007"/>
              <a:gd name="connsiteX4" fmla="*/ 5968658 w 5968658"/>
              <a:gd name="connsiteY4" fmla="*/ 6085007 h 6085007"/>
              <a:gd name="connsiteX5" fmla="*/ 2058230 w 5968658"/>
              <a:gd name="connsiteY5" fmla="*/ 6085007 h 6085007"/>
              <a:gd name="connsiteX6" fmla="*/ 2058230 w 5968658"/>
              <a:gd name="connsiteY6" fmla="*/ 3538657 h 6085007"/>
              <a:gd name="connsiteX7" fmla="*/ 0 w 5968658"/>
              <a:gd name="connsiteY7" fmla="*/ 3538657 h 608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8658" h="6085007">
                <a:moveTo>
                  <a:pt x="0" y="0"/>
                </a:moveTo>
                <a:lnTo>
                  <a:pt x="3557919" y="0"/>
                </a:lnTo>
                <a:lnTo>
                  <a:pt x="3557919" y="2195749"/>
                </a:lnTo>
                <a:lnTo>
                  <a:pt x="5968658" y="2195749"/>
                </a:lnTo>
                <a:lnTo>
                  <a:pt x="5968658" y="6085007"/>
                </a:lnTo>
                <a:lnTo>
                  <a:pt x="2058230" y="6085007"/>
                </a:lnTo>
                <a:lnTo>
                  <a:pt x="2058230" y="3538657"/>
                </a:lnTo>
                <a:lnTo>
                  <a:pt x="0" y="3538657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124" name="Picture 4" descr="Creative Tots Preschool - Blog">
            <a:extLst>
              <a:ext uri="{FF2B5EF4-FFF2-40B4-BE49-F238E27FC236}">
                <a16:creationId xmlns:a16="http://schemas.microsoft.com/office/drawing/2014/main" id="{B3CAB58C-42B2-544A-1417-ED755480FE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95" b="37436"/>
          <a:stretch/>
        </p:blipFill>
        <p:spPr bwMode="auto">
          <a:xfrm>
            <a:off x="7839805" y="3974030"/>
            <a:ext cx="3408121" cy="786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Making an AAB pattern / Abstraction of repeating patterns / Abstraction and  generalisation / Good teaching / Patterns / Topdrawer / Home - Topdrawer">
            <a:extLst>
              <a:ext uri="{FF2B5EF4-FFF2-40B4-BE49-F238E27FC236}">
                <a16:creationId xmlns:a16="http://schemas.microsoft.com/office/drawing/2014/main" id="{FF448E24-F03E-AD0B-B637-4BE64AE3C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56393" y="1475890"/>
            <a:ext cx="3105975" cy="104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725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6150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44CB95-979D-7613-FC89-CFD4CD79A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en-GB" sz="3200">
                <a:solidFill>
                  <a:schemeClr val="bg1"/>
                </a:solidFill>
                <a:latin typeface="Comic Sans MS" panose="030F0702030302020204" pitchFamily="66" charset="0"/>
              </a:rPr>
              <a:t>Can you make a pattern of your own?</a:t>
            </a:r>
          </a:p>
        </p:txBody>
      </p:sp>
      <p:pic>
        <p:nvPicPr>
          <p:cNvPr id="6146" name="Picture 2" descr="Repeating Math Pattern Art Project - Weird, Unsocialized Homeschoolers">
            <a:extLst>
              <a:ext uri="{FF2B5EF4-FFF2-40B4-BE49-F238E27FC236}">
                <a16:creationId xmlns:a16="http://schemas.microsoft.com/office/drawing/2014/main" id="{10FFED76-01D3-174F-1D8A-F2F1E323E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04465" y="1675227"/>
            <a:ext cx="6583069" cy="439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753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19A557-47E2-1D12-BB69-8223EB10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/>
          </a:bodyPr>
          <a:lstStyle/>
          <a:p>
            <a:pPr algn="ctr"/>
            <a:r>
              <a:rPr lang="en-GB" sz="5400">
                <a:solidFill>
                  <a:schemeClr val="bg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We can also find patterns in sounds and actions. Can you recreate you pattern in this way?</a:t>
            </a:r>
          </a:p>
        </p:txBody>
      </p:sp>
    </p:spTree>
    <p:extLst>
      <p:ext uri="{BB962C8B-B14F-4D97-AF65-F5344CB8AC3E}">
        <p14:creationId xmlns:p14="http://schemas.microsoft.com/office/powerpoint/2010/main" val="4191750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71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Patterns</vt:lpstr>
      <vt:lpstr>Can you go on a pattern hunt around your house?</vt:lpstr>
      <vt:lpstr>Can you recreate a pattern like these using different objects?</vt:lpstr>
      <vt:lpstr>Can you recreate these patterns with objects at home?</vt:lpstr>
      <vt:lpstr>How about these patterns, can you recreate them?</vt:lpstr>
      <vt:lpstr>Can you make a pattern of your own?</vt:lpstr>
      <vt:lpstr>We can also find patterns in sounds and actions. Can you recreate you pattern in this way?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</dc:title>
  <dc:creator>L.Thewsey</dc:creator>
  <cp:lastModifiedBy>L.Thewsey</cp:lastModifiedBy>
  <cp:revision>1</cp:revision>
  <dcterms:created xsi:type="dcterms:W3CDTF">2023-03-10T08:01:12Z</dcterms:created>
  <dcterms:modified xsi:type="dcterms:W3CDTF">2023-03-10T08:14:08Z</dcterms:modified>
</cp:coreProperties>
</file>